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32"/>
  </p:notesMasterIdLst>
  <p:handoutMasterIdLst>
    <p:handoutMasterId r:id="rId33"/>
  </p:handoutMasterIdLst>
  <p:sldIdLst>
    <p:sldId id="256" r:id="rId5"/>
    <p:sldId id="284" r:id="rId6"/>
    <p:sldId id="355" r:id="rId7"/>
    <p:sldId id="317" r:id="rId8"/>
    <p:sldId id="313" r:id="rId9"/>
    <p:sldId id="292" r:id="rId10"/>
    <p:sldId id="319" r:id="rId11"/>
    <p:sldId id="321" r:id="rId12"/>
    <p:sldId id="326" r:id="rId13"/>
    <p:sldId id="259" r:id="rId14"/>
    <p:sldId id="260" r:id="rId15"/>
    <p:sldId id="288" r:id="rId16"/>
    <p:sldId id="293" r:id="rId17"/>
    <p:sldId id="294" r:id="rId18"/>
    <p:sldId id="327" r:id="rId19"/>
    <p:sldId id="267" r:id="rId20"/>
    <p:sldId id="266" r:id="rId21"/>
    <p:sldId id="358" r:id="rId22"/>
    <p:sldId id="289" r:id="rId23"/>
    <p:sldId id="290" r:id="rId24"/>
    <p:sldId id="302" r:id="rId25"/>
    <p:sldId id="357" r:id="rId26"/>
    <p:sldId id="325" r:id="rId27"/>
    <p:sldId id="310" r:id="rId28"/>
    <p:sldId id="307" r:id="rId29"/>
    <p:sldId id="285" r:id="rId30"/>
    <p:sldId id="271" r:id="rId31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00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3AFA47-5D48-49DD-A6C7-995919A185CE}" v="247" dt="2024-01-19T21:37:38.3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8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68" y="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Luke" userId="147c5017-3191-4762-8334-a4f3edd774d6" providerId="ADAL" clId="{413AFA47-5D48-49DD-A6C7-995919A185CE}"/>
    <pc:docChg chg="undo custSel addSld delSld modSld sldOrd">
      <pc:chgData name="David Luke" userId="147c5017-3191-4762-8334-a4f3edd774d6" providerId="ADAL" clId="{413AFA47-5D48-49DD-A6C7-995919A185CE}" dt="2024-01-19T21:38:00.957" v="528" actId="47"/>
      <pc:docMkLst>
        <pc:docMk/>
      </pc:docMkLst>
      <pc:sldChg chg="addSp delSp modSp mod">
        <pc:chgData name="David Luke" userId="147c5017-3191-4762-8334-a4f3edd774d6" providerId="ADAL" clId="{413AFA47-5D48-49DD-A6C7-995919A185CE}" dt="2024-01-19T14:36:31.490" v="148" actId="1076"/>
        <pc:sldMkLst>
          <pc:docMk/>
          <pc:sldMk cId="1595462366" sldId="256"/>
        </pc:sldMkLst>
        <pc:spChg chg="mod ord">
          <ac:chgData name="David Luke" userId="147c5017-3191-4762-8334-a4f3edd774d6" providerId="ADAL" clId="{413AFA47-5D48-49DD-A6C7-995919A185CE}" dt="2024-01-19T14:36:22.710" v="147" actId="1076"/>
          <ac:spMkLst>
            <pc:docMk/>
            <pc:sldMk cId="1595462366" sldId="256"/>
            <ac:spMk id="2" creationId="{00000000-0000-0000-0000-000000000000}"/>
          </ac:spMkLst>
        </pc:spChg>
        <pc:spChg chg="del mod ord">
          <ac:chgData name="David Luke" userId="147c5017-3191-4762-8334-a4f3edd774d6" providerId="ADAL" clId="{413AFA47-5D48-49DD-A6C7-995919A185CE}" dt="2024-01-19T14:35:09.814" v="128" actId="478"/>
          <ac:spMkLst>
            <pc:docMk/>
            <pc:sldMk cId="1595462366" sldId="256"/>
            <ac:spMk id="3" creationId="{00000000-0000-0000-0000-000000000000}"/>
          </ac:spMkLst>
        </pc:spChg>
        <pc:spChg chg="del">
          <ac:chgData name="David Luke" userId="147c5017-3191-4762-8334-a4f3edd774d6" providerId="ADAL" clId="{413AFA47-5D48-49DD-A6C7-995919A185CE}" dt="2024-01-19T14:20:44.634" v="2" actId="26606"/>
          <ac:spMkLst>
            <pc:docMk/>
            <pc:sldMk cId="1595462366" sldId="256"/>
            <ac:spMk id="71" creationId="{93245F62-CCC4-49E4-B95B-EA6C1E790510}"/>
          </ac:spMkLst>
        </pc:spChg>
        <pc:spChg chg="del">
          <ac:chgData name="David Luke" userId="147c5017-3191-4762-8334-a4f3edd774d6" providerId="ADAL" clId="{413AFA47-5D48-49DD-A6C7-995919A185CE}" dt="2024-01-19T14:20:44.634" v="2" actId="26606"/>
          <ac:spMkLst>
            <pc:docMk/>
            <pc:sldMk cId="1595462366" sldId="256"/>
            <ac:spMk id="73" creationId="{E6C0DD6B-6AA3-448F-9B99-8386295BC1B4}"/>
          </ac:spMkLst>
        </pc:spChg>
        <pc:spChg chg="add">
          <ac:chgData name="David Luke" userId="147c5017-3191-4762-8334-a4f3edd774d6" providerId="ADAL" clId="{413AFA47-5D48-49DD-A6C7-995919A185CE}" dt="2024-01-19T14:20:44.634" v="2" actId="26606"/>
          <ac:spMkLst>
            <pc:docMk/>
            <pc:sldMk cId="1595462366" sldId="256"/>
            <ac:spMk id="1031" creationId="{94714483-7072-431F-9DBE-87F44E4D44BC}"/>
          </ac:spMkLst>
        </pc:spChg>
        <pc:spChg chg="add">
          <ac:chgData name="David Luke" userId="147c5017-3191-4762-8334-a4f3edd774d6" providerId="ADAL" clId="{413AFA47-5D48-49DD-A6C7-995919A185CE}" dt="2024-01-19T14:20:44.634" v="2" actId="26606"/>
          <ac:spMkLst>
            <pc:docMk/>
            <pc:sldMk cId="1595462366" sldId="256"/>
            <ac:spMk id="1033" creationId="{495892E1-F4A5-4991-AC52-4F417B14A2A2}"/>
          </ac:spMkLst>
        </pc:spChg>
        <pc:spChg chg="add">
          <ac:chgData name="David Luke" userId="147c5017-3191-4762-8334-a4f3edd774d6" providerId="ADAL" clId="{413AFA47-5D48-49DD-A6C7-995919A185CE}" dt="2024-01-19T14:20:44.634" v="2" actId="26606"/>
          <ac:spMkLst>
            <pc:docMk/>
            <pc:sldMk cId="1595462366" sldId="256"/>
            <ac:spMk id="1043" creationId="{E2683E3F-F855-4549-84F8-42064EC0F247}"/>
          </ac:spMkLst>
        </pc:spChg>
        <pc:spChg chg="add">
          <ac:chgData name="David Luke" userId="147c5017-3191-4762-8334-a4f3edd774d6" providerId="ADAL" clId="{413AFA47-5D48-49DD-A6C7-995919A185CE}" dt="2024-01-19T14:20:44.634" v="2" actId="26606"/>
          <ac:spMkLst>
            <pc:docMk/>
            <pc:sldMk cId="1595462366" sldId="256"/>
            <ac:spMk id="1051" creationId="{832F3179-0CD5-40C8-9939-D8355006F7BA}"/>
          </ac:spMkLst>
        </pc:spChg>
        <pc:grpChg chg="add">
          <ac:chgData name="David Luke" userId="147c5017-3191-4762-8334-a4f3edd774d6" providerId="ADAL" clId="{413AFA47-5D48-49DD-A6C7-995919A185CE}" dt="2024-01-19T14:20:44.634" v="2" actId="26606"/>
          <ac:grpSpMkLst>
            <pc:docMk/>
            <pc:sldMk cId="1595462366" sldId="256"/>
            <ac:grpSpMk id="1035" creationId="{ACF597F8-76AA-44FA-8E6A-06223B66C0DD}"/>
          </ac:grpSpMkLst>
        </pc:grpChg>
        <pc:grpChg chg="add">
          <ac:chgData name="David Luke" userId="147c5017-3191-4762-8334-a4f3edd774d6" providerId="ADAL" clId="{413AFA47-5D48-49DD-A6C7-995919A185CE}" dt="2024-01-19T14:20:44.634" v="2" actId="26606"/>
          <ac:grpSpMkLst>
            <pc:docMk/>
            <pc:sldMk cId="1595462366" sldId="256"/>
            <ac:grpSpMk id="1045" creationId="{8FC90B1E-0223-4440-AF22-8F32F6F0C7D2}"/>
          </ac:grpSpMkLst>
        </pc:grpChg>
        <pc:grpChg chg="add">
          <ac:chgData name="David Luke" userId="147c5017-3191-4762-8334-a4f3edd774d6" providerId="ADAL" clId="{413AFA47-5D48-49DD-A6C7-995919A185CE}" dt="2024-01-19T14:20:44.634" v="2" actId="26606"/>
          <ac:grpSpMkLst>
            <pc:docMk/>
            <pc:sldMk cId="1595462366" sldId="256"/>
            <ac:grpSpMk id="1053" creationId="{11CE155D-684B-4F5E-B835-C52765E310E7}"/>
          </ac:grpSpMkLst>
        </pc:grpChg>
        <pc:picChg chg="del">
          <ac:chgData name="David Luke" userId="147c5017-3191-4762-8334-a4f3edd774d6" providerId="ADAL" clId="{413AFA47-5D48-49DD-A6C7-995919A185CE}" dt="2024-01-19T14:20:01.102" v="0" actId="478"/>
          <ac:picMkLst>
            <pc:docMk/>
            <pc:sldMk cId="1595462366" sldId="256"/>
            <ac:picMk id="4" creationId="{E0831B6A-E823-7B5E-0C6B-14CF424BDAB4}"/>
          </ac:picMkLst>
        </pc:picChg>
        <pc:picChg chg="add mod">
          <ac:chgData name="David Luke" userId="147c5017-3191-4762-8334-a4f3edd774d6" providerId="ADAL" clId="{413AFA47-5D48-49DD-A6C7-995919A185CE}" dt="2024-01-19T14:35:31.683" v="136" actId="1076"/>
          <ac:picMkLst>
            <pc:docMk/>
            <pc:sldMk cId="1595462366" sldId="256"/>
            <ac:picMk id="5" creationId="{35507A6B-19A7-E6A1-C9F9-E4486F2D7218}"/>
          </ac:picMkLst>
        </pc:picChg>
        <pc:picChg chg="mod">
          <ac:chgData name="David Luke" userId="147c5017-3191-4762-8334-a4f3edd774d6" providerId="ADAL" clId="{413AFA47-5D48-49DD-A6C7-995919A185CE}" dt="2024-01-19T14:36:31.490" v="148" actId="1076"/>
          <ac:picMkLst>
            <pc:docMk/>
            <pc:sldMk cId="1595462366" sldId="256"/>
            <ac:picMk id="1026" creationId="{00000000-0000-0000-0000-000000000000}"/>
          </ac:picMkLst>
        </pc:picChg>
      </pc:sldChg>
      <pc:sldChg chg="addSp delSp modSp mod">
        <pc:chgData name="David Luke" userId="147c5017-3191-4762-8334-a4f3edd774d6" providerId="ADAL" clId="{413AFA47-5D48-49DD-A6C7-995919A185CE}" dt="2024-01-19T15:25:01.309" v="316" actId="14100"/>
        <pc:sldMkLst>
          <pc:docMk/>
          <pc:sldMk cId="1087948302" sldId="266"/>
        </pc:sldMkLst>
        <pc:spChg chg="mod">
          <ac:chgData name="David Luke" userId="147c5017-3191-4762-8334-a4f3edd774d6" providerId="ADAL" clId="{413AFA47-5D48-49DD-A6C7-995919A185CE}" dt="2024-01-19T14:38:56.068" v="154" actId="27636"/>
          <ac:spMkLst>
            <pc:docMk/>
            <pc:sldMk cId="1087948302" sldId="266"/>
            <ac:spMk id="2" creationId="{00000000-0000-0000-0000-000000000000}"/>
          </ac:spMkLst>
        </pc:spChg>
        <pc:spChg chg="add del mod">
          <ac:chgData name="David Luke" userId="147c5017-3191-4762-8334-a4f3edd774d6" providerId="ADAL" clId="{413AFA47-5D48-49DD-A6C7-995919A185CE}" dt="2024-01-19T14:56:24.336" v="156"/>
          <ac:spMkLst>
            <pc:docMk/>
            <pc:sldMk cId="1087948302" sldId="266"/>
            <ac:spMk id="5" creationId="{EDA18DDA-8014-343C-D881-51F88B24F1F9}"/>
          </ac:spMkLst>
        </pc:spChg>
        <pc:spChg chg="add mod">
          <ac:chgData name="David Luke" userId="147c5017-3191-4762-8334-a4f3edd774d6" providerId="ADAL" clId="{413AFA47-5D48-49DD-A6C7-995919A185CE}" dt="2024-01-19T15:25:01.309" v="316" actId="14100"/>
          <ac:spMkLst>
            <pc:docMk/>
            <pc:sldMk cId="1087948302" sldId="266"/>
            <ac:spMk id="8" creationId="{DEC1C048-746D-1394-989C-D34C2E9D35B3}"/>
          </ac:spMkLst>
        </pc:spChg>
        <pc:spChg chg="add mod ord">
          <ac:chgData name="David Luke" userId="147c5017-3191-4762-8334-a4f3edd774d6" providerId="ADAL" clId="{413AFA47-5D48-49DD-A6C7-995919A185CE}" dt="2024-01-19T15:24:56.899" v="315" actId="14100"/>
          <ac:spMkLst>
            <pc:docMk/>
            <pc:sldMk cId="1087948302" sldId="266"/>
            <ac:spMk id="9" creationId="{142C3ADE-C4FE-0403-5878-8184811E1E9C}"/>
          </ac:spMkLst>
        </pc:spChg>
        <pc:graphicFrameChg chg="add mod modGraphic">
          <ac:chgData name="David Luke" userId="147c5017-3191-4762-8334-a4f3edd774d6" providerId="ADAL" clId="{413AFA47-5D48-49DD-A6C7-995919A185CE}" dt="2024-01-19T15:18:39.508" v="178" actId="207"/>
          <ac:graphicFrameMkLst>
            <pc:docMk/>
            <pc:sldMk cId="1087948302" sldId="266"/>
            <ac:graphicFrameMk id="6" creationId="{835B621B-3642-46BD-7F54-37BE2D4BDF80}"/>
          </ac:graphicFrameMkLst>
        </pc:graphicFrameChg>
        <pc:picChg chg="del mod">
          <ac:chgData name="David Luke" userId="147c5017-3191-4762-8334-a4f3edd774d6" providerId="ADAL" clId="{413AFA47-5D48-49DD-A6C7-995919A185CE}" dt="2024-01-19T14:55:57.231" v="155" actId="478"/>
          <ac:picMkLst>
            <pc:docMk/>
            <pc:sldMk cId="1087948302" sldId="266"/>
            <ac:picMk id="7" creationId="{80A2B261-3FA4-B64C-086A-0284D51BED24}"/>
          </ac:picMkLst>
        </pc:picChg>
      </pc:sldChg>
      <pc:sldChg chg="addSp delSp modSp mod">
        <pc:chgData name="David Luke" userId="147c5017-3191-4762-8334-a4f3edd774d6" providerId="ADAL" clId="{413AFA47-5D48-49DD-A6C7-995919A185CE}" dt="2024-01-19T15:26:11.692" v="322" actId="14100"/>
        <pc:sldMkLst>
          <pc:docMk/>
          <pc:sldMk cId="3616757035" sldId="267"/>
        </pc:sldMkLst>
        <pc:spChg chg="mod">
          <ac:chgData name="David Luke" userId="147c5017-3191-4762-8334-a4f3edd774d6" providerId="ADAL" clId="{413AFA47-5D48-49DD-A6C7-995919A185CE}" dt="2024-01-19T14:29:20.314" v="111" actId="27636"/>
          <ac:spMkLst>
            <pc:docMk/>
            <pc:sldMk cId="3616757035" sldId="267"/>
            <ac:spMk id="2" creationId="{00000000-0000-0000-0000-000000000000}"/>
          </ac:spMkLst>
        </pc:spChg>
        <pc:spChg chg="add del mod">
          <ac:chgData name="David Luke" userId="147c5017-3191-4762-8334-a4f3edd774d6" providerId="ADAL" clId="{413AFA47-5D48-49DD-A6C7-995919A185CE}" dt="2024-01-19T15:26:00.788" v="318"/>
          <ac:spMkLst>
            <pc:docMk/>
            <pc:sldMk cId="3616757035" sldId="267"/>
            <ac:spMk id="5" creationId="{91A6C9D7-B7AC-92D4-543D-E8DDE4CC1E03}"/>
          </ac:spMkLst>
        </pc:spChg>
        <pc:graphicFrameChg chg="add mod modGraphic">
          <ac:chgData name="David Luke" userId="147c5017-3191-4762-8334-a4f3edd774d6" providerId="ADAL" clId="{413AFA47-5D48-49DD-A6C7-995919A185CE}" dt="2024-01-19T15:26:11.692" v="322" actId="14100"/>
          <ac:graphicFrameMkLst>
            <pc:docMk/>
            <pc:sldMk cId="3616757035" sldId="267"/>
            <ac:graphicFrameMk id="6" creationId="{729E902F-0AE9-C40F-ADDD-B723A9A4407E}"/>
          </ac:graphicFrameMkLst>
        </pc:graphicFrameChg>
        <pc:picChg chg="del">
          <ac:chgData name="David Luke" userId="147c5017-3191-4762-8334-a4f3edd774d6" providerId="ADAL" clId="{413AFA47-5D48-49DD-A6C7-995919A185CE}" dt="2024-01-19T15:25:17.600" v="317" actId="478"/>
          <ac:picMkLst>
            <pc:docMk/>
            <pc:sldMk cId="3616757035" sldId="267"/>
            <ac:picMk id="11" creationId="{FFF568F3-ECE6-00E6-9574-40CEA1C623F4}"/>
          </ac:picMkLst>
        </pc:picChg>
      </pc:sldChg>
      <pc:sldChg chg="ord">
        <pc:chgData name="David Luke" userId="147c5017-3191-4762-8334-a4f3edd774d6" providerId="ADAL" clId="{413AFA47-5D48-49DD-A6C7-995919A185CE}" dt="2024-01-19T14:36:56.090" v="150"/>
        <pc:sldMkLst>
          <pc:docMk/>
          <pc:sldMk cId="743808256" sldId="284"/>
        </pc:sldMkLst>
      </pc:sldChg>
      <pc:sldChg chg="addSp delSp modSp mod ord">
        <pc:chgData name="David Luke" userId="147c5017-3191-4762-8334-a4f3edd774d6" providerId="ADAL" clId="{413AFA47-5D48-49DD-A6C7-995919A185CE}" dt="2024-01-19T20:55:45.271" v="361"/>
        <pc:sldMkLst>
          <pc:docMk/>
          <pc:sldMk cId="3962708133" sldId="289"/>
        </pc:sldMkLst>
        <pc:spChg chg="add del mod">
          <ac:chgData name="David Luke" userId="147c5017-3191-4762-8334-a4f3edd774d6" providerId="ADAL" clId="{413AFA47-5D48-49DD-A6C7-995919A185CE}" dt="2024-01-19T20:50:21.347" v="326"/>
          <ac:spMkLst>
            <pc:docMk/>
            <pc:sldMk cId="3962708133" sldId="289"/>
            <ac:spMk id="3" creationId="{311C0519-5392-DA76-A36E-F686B9897D77}"/>
          </ac:spMkLst>
        </pc:spChg>
        <pc:spChg chg="mod">
          <ac:chgData name="David Luke" userId="147c5017-3191-4762-8334-a4f3edd774d6" providerId="ADAL" clId="{413AFA47-5D48-49DD-A6C7-995919A185CE}" dt="2024-01-19T20:55:25.124" v="359" actId="255"/>
          <ac:spMkLst>
            <pc:docMk/>
            <pc:sldMk cId="3962708133" sldId="289"/>
            <ac:spMk id="5" creationId="{A7524C6F-457E-4A3A-B107-EA436B468B57}"/>
          </ac:spMkLst>
        </pc:spChg>
        <pc:graphicFrameChg chg="add del mod">
          <ac:chgData name="David Luke" userId="147c5017-3191-4762-8334-a4f3edd774d6" providerId="ADAL" clId="{413AFA47-5D48-49DD-A6C7-995919A185CE}" dt="2024-01-19T20:52:33.907" v="339" actId="478"/>
          <ac:graphicFrameMkLst>
            <pc:docMk/>
            <pc:sldMk cId="3962708133" sldId="289"/>
            <ac:graphicFrameMk id="7" creationId="{DFE82DDB-D576-FE81-9245-D45CEEF5DB58}"/>
          </ac:graphicFrameMkLst>
        </pc:graphicFrameChg>
        <pc:graphicFrameChg chg="add mod">
          <ac:chgData name="David Luke" userId="147c5017-3191-4762-8334-a4f3edd774d6" providerId="ADAL" clId="{413AFA47-5D48-49DD-A6C7-995919A185CE}" dt="2024-01-19T20:54:03.547" v="346"/>
          <ac:graphicFrameMkLst>
            <pc:docMk/>
            <pc:sldMk cId="3962708133" sldId="289"/>
            <ac:graphicFrameMk id="10" creationId="{5A84F65D-1059-5D83-3FB8-55310ED1BB2C}"/>
          </ac:graphicFrameMkLst>
        </pc:graphicFrameChg>
        <pc:picChg chg="del">
          <ac:chgData name="David Luke" userId="147c5017-3191-4762-8334-a4f3edd774d6" providerId="ADAL" clId="{413AFA47-5D48-49DD-A6C7-995919A185CE}" dt="2024-01-19T20:50:18.379" v="325" actId="478"/>
          <ac:picMkLst>
            <pc:docMk/>
            <pc:sldMk cId="3962708133" sldId="289"/>
            <ac:picMk id="8" creationId="{DFF066E3-5D99-4B87-8C70-90FF8AC21386}"/>
          </ac:picMkLst>
        </pc:picChg>
      </pc:sldChg>
      <pc:sldChg chg="addSp delSp modSp mod ord">
        <pc:chgData name="David Luke" userId="147c5017-3191-4762-8334-a4f3edd774d6" providerId="ADAL" clId="{413AFA47-5D48-49DD-A6C7-995919A185CE}" dt="2024-01-19T20:55:48.111" v="363"/>
        <pc:sldMkLst>
          <pc:docMk/>
          <pc:sldMk cId="3347020539" sldId="290"/>
        </pc:sldMkLst>
        <pc:spChg chg="add del mod">
          <ac:chgData name="David Luke" userId="147c5017-3191-4762-8334-a4f3edd774d6" providerId="ADAL" clId="{413AFA47-5D48-49DD-A6C7-995919A185CE}" dt="2024-01-19T20:51:35.903" v="336"/>
          <ac:spMkLst>
            <pc:docMk/>
            <pc:sldMk cId="3347020539" sldId="290"/>
            <ac:spMk id="3" creationId="{F29455BC-E98E-4D35-755A-F0E788917AF4}"/>
          </ac:spMkLst>
        </pc:spChg>
        <pc:spChg chg="mod">
          <ac:chgData name="David Luke" userId="147c5017-3191-4762-8334-a4f3edd774d6" providerId="ADAL" clId="{413AFA47-5D48-49DD-A6C7-995919A185CE}" dt="2024-01-19T20:51:06.154" v="334" actId="20577"/>
          <ac:spMkLst>
            <pc:docMk/>
            <pc:sldMk cId="3347020539" sldId="290"/>
            <ac:spMk id="6" creationId="{81128425-5F89-42CD-BD61-032A8F8F1209}"/>
          </ac:spMkLst>
        </pc:spChg>
        <pc:graphicFrameChg chg="add mod">
          <ac:chgData name="David Luke" userId="147c5017-3191-4762-8334-a4f3edd774d6" providerId="ADAL" clId="{413AFA47-5D48-49DD-A6C7-995919A185CE}" dt="2024-01-19T20:54:17.600" v="358" actId="20577"/>
          <ac:graphicFrameMkLst>
            <pc:docMk/>
            <pc:sldMk cId="3347020539" sldId="290"/>
            <ac:graphicFrameMk id="8" creationId="{7B019980-9A68-A578-0578-33D81AD26065}"/>
          </ac:graphicFrameMkLst>
        </pc:graphicFrameChg>
        <pc:picChg chg="del">
          <ac:chgData name="David Luke" userId="147c5017-3191-4762-8334-a4f3edd774d6" providerId="ADAL" clId="{413AFA47-5D48-49DD-A6C7-995919A185CE}" dt="2024-01-19T20:51:21.946" v="335" actId="478"/>
          <ac:picMkLst>
            <pc:docMk/>
            <pc:sldMk cId="3347020539" sldId="290"/>
            <ac:picMk id="7" creationId="{15DCA59E-E867-470A-8512-EE082715F2CA}"/>
          </ac:picMkLst>
        </pc:picChg>
      </pc:sldChg>
      <pc:sldChg chg="ord">
        <pc:chgData name="David Luke" userId="147c5017-3191-4762-8334-a4f3edd774d6" providerId="ADAL" clId="{413AFA47-5D48-49DD-A6C7-995919A185CE}" dt="2024-01-19T14:28:40.494" v="103"/>
        <pc:sldMkLst>
          <pc:docMk/>
          <pc:sldMk cId="1695404147" sldId="293"/>
        </pc:sldMkLst>
      </pc:sldChg>
      <pc:sldChg chg="modSp ord">
        <pc:chgData name="David Luke" userId="147c5017-3191-4762-8334-a4f3edd774d6" providerId="ADAL" clId="{413AFA47-5D48-49DD-A6C7-995919A185CE}" dt="2024-01-19T21:37:38.309" v="527" actId="20577"/>
        <pc:sldMkLst>
          <pc:docMk/>
          <pc:sldMk cId="1031847684" sldId="294"/>
        </pc:sldMkLst>
        <pc:graphicFrameChg chg="mod">
          <ac:chgData name="David Luke" userId="147c5017-3191-4762-8334-a4f3edd774d6" providerId="ADAL" clId="{413AFA47-5D48-49DD-A6C7-995919A185CE}" dt="2024-01-19T21:37:38.309" v="527" actId="20577"/>
          <ac:graphicFrameMkLst>
            <pc:docMk/>
            <pc:sldMk cId="1031847684" sldId="294"/>
            <ac:graphicFrameMk id="6" creationId="{1893E230-363A-72FD-ADA2-3BE431F6703C}"/>
          </ac:graphicFrameMkLst>
        </pc:graphicFrameChg>
      </pc:sldChg>
      <pc:sldChg chg="modSp">
        <pc:chgData name="David Luke" userId="147c5017-3191-4762-8334-a4f3edd774d6" providerId="ADAL" clId="{413AFA47-5D48-49DD-A6C7-995919A185CE}" dt="2024-01-19T14:24:10.209" v="92" actId="20577"/>
        <pc:sldMkLst>
          <pc:docMk/>
          <pc:sldMk cId="3189069516" sldId="319"/>
        </pc:sldMkLst>
        <pc:graphicFrameChg chg="mod">
          <ac:chgData name="David Luke" userId="147c5017-3191-4762-8334-a4f3edd774d6" providerId="ADAL" clId="{413AFA47-5D48-49DD-A6C7-995919A185CE}" dt="2024-01-19T14:24:10.209" v="92" actId="20577"/>
          <ac:graphicFrameMkLst>
            <pc:docMk/>
            <pc:sldMk cId="3189069516" sldId="319"/>
            <ac:graphicFrameMk id="6" creationId="{C4665EE7-57C6-DD1F-EA3B-C2A7E45292D5}"/>
          </ac:graphicFrameMkLst>
        </pc:graphicFrameChg>
      </pc:sldChg>
      <pc:sldChg chg="addSp delSp modSp mod">
        <pc:chgData name="David Luke" userId="147c5017-3191-4762-8334-a4f3edd774d6" providerId="ADAL" clId="{413AFA47-5D48-49DD-A6C7-995919A185CE}" dt="2024-01-19T14:25:09.349" v="101" actId="14100"/>
        <pc:sldMkLst>
          <pc:docMk/>
          <pc:sldMk cId="4083001590" sldId="321"/>
        </pc:sldMkLst>
        <pc:spChg chg="mod">
          <ac:chgData name="David Luke" userId="147c5017-3191-4762-8334-a4f3edd774d6" providerId="ADAL" clId="{413AFA47-5D48-49DD-A6C7-995919A185CE}" dt="2024-01-19T14:24:32.020" v="94" actId="20577"/>
          <ac:spMkLst>
            <pc:docMk/>
            <pc:sldMk cId="4083001590" sldId="321"/>
            <ac:spMk id="7" creationId="{A2B63D3C-B1E0-4E8C-82B2-96E3B085A7CE}"/>
          </ac:spMkLst>
        </pc:spChg>
        <pc:picChg chg="del">
          <ac:chgData name="David Luke" userId="147c5017-3191-4762-8334-a4f3edd774d6" providerId="ADAL" clId="{413AFA47-5D48-49DD-A6C7-995919A185CE}" dt="2024-01-19T14:24:34.890" v="95" actId="478"/>
          <ac:picMkLst>
            <pc:docMk/>
            <pc:sldMk cId="4083001590" sldId="321"/>
            <ac:picMk id="5" creationId="{55C71C03-3B75-63BF-A24B-ECF0883856E3}"/>
          </ac:picMkLst>
        </pc:picChg>
        <pc:picChg chg="add mod">
          <ac:chgData name="David Luke" userId="147c5017-3191-4762-8334-a4f3edd774d6" providerId="ADAL" clId="{413AFA47-5D48-49DD-A6C7-995919A185CE}" dt="2024-01-19T14:25:09.349" v="101" actId="14100"/>
          <ac:picMkLst>
            <pc:docMk/>
            <pc:sldMk cId="4083001590" sldId="321"/>
            <ac:picMk id="6" creationId="{2C780392-5B47-6605-5F31-3D38967B2259}"/>
          </ac:picMkLst>
        </pc:picChg>
      </pc:sldChg>
      <pc:sldChg chg="modSp ord">
        <pc:chgData name="David Luke" userId="147c5017-3191-4762-8334-a4f3edd774d6" providerId="ADAL" clId="{413AFA47-5D48-49DD-A6C7-995919A185CE}" dt="2024-01-19T21:36:36.092" v="505" actId="20577"/>
        <pc:sldMkLst>
          <pc:docMk/>
          <pc:sldMk cId="3535514903" sldId="327"/>
        </pc:sldMkLst>
        <pc:graphicFrameChg chg="mod">
          <ac:chgData name="David Luke" userId="147c5017-3191-4762-8334-a4f3edd774d6" providerId="ADAL" clId="{413AFA47-5D48-49DD-A6C7-995919A185CE}" dt="2024-01-19T21:36:36.092" v="505" actId="20577"/>
          <ac:graphicFrameMkLst>
            <pc:docMk/>
            <pc:sldMk cId="3535514903" sldId="327"/>
            <ac:graphicFrameMk id="6" creationId="{0A3CD86E-DB7A-5BFB-115D-6708B5471565}"/>
          </ac:graphicFrameMkLst>
        </pc:graphicFrameChg>
      </pc:sldChg>
      <pc:sldChg chg="addSp delSp modSp mod">
        <pc:chgData name="David Luke" userId="147c5017-3191-4762-8334-a4f3edd774d6" providerId="ADAL" clId="{413AFA47-5D48-49DD-A6C7-995919A185CE}" dt="2024-01-19T21:35:01.615" v="394" actId="478"/>
        <pc:sldMkLst>
          <pc:docMk/>
          <pc:sldMk cId="3698851309" sldId="358"/>
        </pc:sldMkLst>
        <pc:spChg chg="mod">
          <ac:chgData name="David Luke" userId="147c5017-3191-4762-8334-a4f3edd774d6" providerId="ADAL" clId="{413AFA47-5D48-49DD-A6C7-995919A185CE}" dt="2024-01-19T21:30:07.444" v="387" actId="255"/>
          <ac:spMkLst>
            <pc:docMk/>
            <pc:sldMk cId="3698851309" sldId="358"/>
            <ac:spMk id="2" creationId="{00000000-0000-0000-0000-000000000000}"/>
          </ac:spMkLst>
        </pc:spChg>
        <pc:spChg chg="add del">
          <ac:chgData name="David Luke" userId="147c5017-3191-4762-8334-a4f3edd774d6" providerId="ADAL" clId="{413AFA47-5D48-49DD-A6C7-995919A185CE}" dt="2024-01-19T21:35:01.615" v="394" actId="478"/>
          <ac:spMkLst>
            <pc:docMk/>
            <pc:sldMk cId="3698851309" sldId="358"/>
            <ac:spMk id="4" creationId="{00000000-0000-0000-0000-000000000000}"/>
          </ac:spMkLst>
        </pc:spChg>
        <pc:spChg chg="add del mod">
          <ac:chgData name="David Luke" userId="147c5017-3191-4762-8334-a4f3edd774d6" providerId="ADAL" clId="{413AFA47-5D48-49DD-A6C7-995919A185CE}" dt="2024-01-19T21:13:42.546" v="365" actId="478"/>
          <ac:spMkLst>
            <pc:docMk/>
            <pc:sldMk cId="3698851309" sldId="358"/>
            <ac:spMk id="5" creationId="{26B34E98-2A31-0EA9-73BC-75171662973D}"/>
          </ac:spMkLst>
        </pc:spChg>
        <pc:spChg chg="add del mod">
          <ac:chgData name="David Luke" userId="147c5017-3191-4762-8334-a4f3edd774d6" providerId="ADAL" clId="{413AFA47-5D48-49DD-A6C7-995919A185CE}" dt="2024-01-19T21:28:12.540" v="370" actId="478"/>
          <ac:spMkLst>
            <pc:docMk/>
            <pc:sldMk cId="3698851309" sldId="358"/>
            <ac:spMk id="7" creationId="{D5176BA0-4EE0-C314-3CAF-CE0DD3FEB34C}"/>
          </ac:spMkLst>
        </pc:spChg>
        <pc:spChg chg="add del mod">
          <ac:chgData name="David Luke" userId="147c5017-3191-4762-8334-a4f3edd774d6" providerId="ADAL" clId="{413AFA47-5D48-49DD-A6C7-995919A185CE}" dt="2024-01-19T21:28:41.084" v="375"/>
          <ac:spMkLst>
            <pc:docMk/>
            <pc:sldMk cId="3698851309" sldId="358"/>
            <ac:spMk id="10" creationId="{CFD175F5-3269-209E-A85D-C09198DBDF89}"/>
          </ac:spMkLst>
        </pc:spChg>
        <pc:spChg chg="add del mod">
          <ac:chgData name="David Luke" userId="147c5017-3191-4762-8334-a4f3edd774d6" providerId="ADAL" clId="{413AFA47-5D48-49DD-A6C7-995919A185CE}" dt="2024-01-19T21:29:34.611" v="377"/>
          <ac:spMkLst>
            <pc:docMk/>
            <pc:sldMk cId="3698851309" sldId="358"/>
            <ac:spMk id="14" creationId="{843AD271-9FC6-3958-B6F2-45FFAAD9D434}"/>
          </ac:spMkLst>
        </pc:spChg>
        <pc:spChg chg="add del mod">
          <ac:chgData name="David Luke" userId="147c5017-3191-4762-8334-a4f3edd774d6" providerId="ADAL" clId="{413AFA47-5D48-49DD-A6C7-995919A185CE}" dt="2024-01-19T21:34:36.088" v="391"/>
          <ac:spMkLst>
            <pc:docMk/>
            <pc:sldMk cId="3698851309" sldId="358"/>
            <ac:spMk id="17" creationId="{882CF5D6-4B6E-0A0B-6DB1-42BDFD2582DB}"/>
          </ac:spMkLst>
        </pc:spChg>
        <pc:spChg chg="add">
          <ac:chgData name="David Luke" userId="147c5017-3191-4762-8334-a4f3edd774d6" providerId="ADAL" clId="{413AFA47-5D48-49DD-A6C7-995919A185CE}" dt="2024-01-19T21:32:19.744" v="389"/>
          <ac:spMkLst>
            <pc:docMk/>
            <pc:sldMk cId="3698851309" sldId="358"/>
            <ac:spMk id="19" creationId="{CBD7C486-40AC-F6E8-A0DA-50C9E5B6FAC0}"/>
          </ac:spMkLst>
        </pc:spChg>
        <pc:graphicFrameChg chg="add mod">
          <ac:chgData name="David Luke" userId="147c5017-3191-4762-8334-a4f3edd774d6" providerId="ADAL" clId="{413AFA47-5D48-49DD-A6C7-995919A185CE}" dt="2024-01-19T21:32:26.511" v="390"/>
          <ac:graphicFrameMkLst>
            <pc:docMk/>
            <pc:sldMk cId="3698851309" sldId="358"/>
            <ac:graphicFrameMk id="18" creationId="{991193F1-4F55-A94B-4075-D27E8F55A55C}"/>
          </ac:graphicFrameMkLst>
        </pc:graphicFrameChg>
        <pc:graphicFrameChg chg="add del">
          <ac:chgData name="David Luke" userId="147c5017-3191-4762-8334-a4f3edd774d6" providerId="ADAL" clId="{413AFA47-5D48-49DD-A6C7-995919A185CE}" dt="2024-01-19T21:27:07.497" v="366" actId="478"/>
          <ac:graphicFrameMkLst>
            <pc:docMk/>
            <pc:sldMk cId="3698851309" sldId="358"/>
            <ac:graphicFrameMk id="31" creationId="{83CA2E7E-C74F-07D2-AF5A-A6BB7407D329}"/>
          </ac:graphicFrameMkLst>
        </pc:graphicFrameChg>
        <pc:picChg chg="add del mod">
          <ac:chgData name="David Luke" userId="147c5017-3191-4762-8334-a4f3edd774d6" providerId="ADAL" clId="{413AFA47-5D48-49DD-A6C7-995919A185CE}" dt="2024-01-19T21:28:38.184" v="374" actId="478"/>
          <ac:picMkLst>
            <pc:docMk/>
            <pc:sldMk cId="3698851309" sldId="358"/>
            <ac:picMk id="8" creationId="{B0D7A68D-377B-92F3-FBB2-A4C0FB553F89}"/>
          </ac:picMkLst>
        </pc:picChg>
        <pc:picChg chg="add del mod">
          <ac:chgData name="David Luke" userId="147c5017-3191-4762-8334-a4f3edd774d6" providerId="ADAL" clId="{413AFA47-5D48-49DD-A6C7-995919A185CE}" dt="2024-01-19T21:29:22.725" v="376" actId="478"/>
          <ac:picMkLst>
            <pc:docMk/>
            <pc:sldMk cId="3698851309" sldId="358"/>
            <ac:picMk id="11" creationId="{6E15EA49-EDD9-857F-6CFA-5EBC3F848666}"/>
          </ac:picMkLst>
        </pc:picChg>
        <pc:picChg chg="add del mod">
          <ac:chgData name="David Luke" userId="147c5017-3191-4762-8334-a4f3edd774d6" providerId="ADAL" clId="{413AFA47-5D48-49DD-A6C7-995919A185CE}" dt="2024-01-19T21:30:36.308" v="388" actId="478"/>
          <ac:picMkLst>
            <pc:docMk/>
            <pc:sldMk cId="3698851309" sldId="358"/>
            <ac:picMk id="15" creationId="{91026837-5DFE-4C2E-C88D-C4200F8A591E}"/>
          </ac:picMkLst>
        </pc:picChg>
        <pc:picChg chg="add mod">
          <ac:chgData name="David Luke" userId="147c5017-3191-4762-8334-a4f3edd774d6" providerId="ADAL" clId="{413AFA47-5D48-49DD-A6C7-995919A185CE}" dt="2024-01-19T21:34:39.419" v="392" actId="1076"/>
          <ac:picMkLst>
            <pc:docMk/>
            <pc:sldMk cId="3698851309" sldId="358"/>
            <ac:picMk id="20" creationId="{A81F702F-8CAF-740A-42BA-C51303577063}"/>
          </ac:picMkLst>
        </pc:picChg>
        <pc:picChg chg="del">
          <ac:chgData name="David Luke" userId="147c5017-3191-4762-8334-a4f3edd774d6" providerId="ADAL" clId="{413AFA47-5D48-49DD-A6C7-995919A185CE}" dt="2024-01-19T21:28:16.056" v="371" actId="478"/>
          <ac:picMkLst>
            <pc:docMk/>
            <pc:sldMk cId="3698851309" sldId="358"/>
            <ac:picMk id="33" creationId="{DE7610A9-A4A9-37B9-27B2-9EEA721D96DA}"/>
          </ac:picMkLst>
        </pc:picChg>
      </pc:sldChg>
      <pc:sldChg chg="addSp delSp modSp new del">
        <pc:chgData name="David Luke" userId="147c5017-3191-4762-8334-a4f3edd774d6" providerId="ADAL" clId="{413AFA47-5D48-49DD-A6C7-995919A185CE}" dt="2024-01-19T21:38:00.957" v="528" actId="47"/>
        <pc:sldMkLst>
          <pc:docMk/>
          <pc:sldMk cId="1214381620" sldId="359"/>
        </pc:sldMkLst>
        <pc:spChg chg="del">
          <ac:chgData name="David Luke" userId="147c5017-3191-4762-8334-a4f3edd774d6" providerId="ADAL" clId="{413AFA47-5D48-49DD-A6C7-995919A185CE}" dt="2024-01-19T21:27:52.221" v="369"/>
          <ac:spMkLst>
            <pc:docMk/>
            <pc:sldMk cId="1214381620" sldId="359"/>
            <ac:spMk id="3" creationId="{4435E118-62F6-260C-1160-32E1E0DAF624}"/>
          </ac:spMkLst>
        </pc:spChg>
        <pc:graphicFrameChg chg="add mod">
          <ac:chgData name="David Luke" userId="147c5017-3191-4762-8334-a4f3edd774d6" providerId="ADAL" clId="{413AFA47-5D48-49DD-A6C7-995919A185CE}" dt="2024-01-19T21:27:25.098" v="368"/>
          <ac:graphicFrameMkLst>
            <pc:docMk/>
            <pc:sldMk cId="1214381620" sldId="359"/>
            <ac:graphicFrameMk id="5" creationId="{3AC7B606-DE07-4994-26BF-B6D80B3818C0}"/>
          </ac:graphicFrameMkLst>
        </pc:graphicFrameChg>
        <pc:picChg chg="add mod">
          <ac:chgData name="David Luke" userId="147c5017-3191-4762-8334-a4f3edd774d6" providerId="ADAL" clId="{413AFA47-5D48-49DD-A6C7-995919A185CE}" dt="2024-01-19T21:27:52.221" v="369"/>
          <ac:picMkLst>
            <pc:docMk/>
            <pc:sldMk cId="1214381620" sldId="359"/>
            <ac:picMk id="6" creationId="{954E3161-9C5F-52CA-4D92-1001931A9377}"/>
          </ac:picMkLst>
        </pc:picChg>
      </pc:sldChg>
      <pc:sldChg chg="delSp del mod delDesignElem">
        <pc:chgData name="David Luke" userId="147c5017-3191-4762-8334-a4f3edd774d6" providerId="ADAL" clId="{413AFA47-5D48-49DD-A6C7-995919A185CE}" dt="2024-01-19T20:50:58.195" v="332" actId="47"/>
        <pc:sldMkLst>
          <pc:docMk/>
          <pc:sldMk cId="3294151630" sldId="359"/>
        </pc:sldMkLst>
        <pc:graphicFrameChg chg="del">
          <ac:chgData name="David Luke" userId="147c5017-3191-4762-8334-a4f3edd774d6" providerId="ADAL" clId="{413AFA47-5D48-49DD-A6C7-995919A185CE}" dt="2024-01-19T20:50:13.985" v="324" actId="21"/>
          <ac:graphicFrameMkLst>
            <pc:docMk/>
            <pc:sldMk cId="3294151630" sldId="359"/>
            <ac:graphicFrameMk id="10" creationId="{5A84F65D-1059-5D83-3FB8-55310ED1BB2C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105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BCE-466D-896A-1D61D30D48E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111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EBE-4353-955C-CE1FD3DB93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Sheet1!$C$12:$C$22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Sheet1!$D$12:$D$22</c:f>
              <c:numCache>
                <c:formatCode>General</c:formatCode>
                <c:ptCount val="11"/>
                <c:pt idx="0">
                  <c:v>72</c:v>
                </c:pt>
                <c:pt idx="1">
                  <c:v>77</c:v>
                </c:pt>
                <c:pt idx="2">
                  <c:v>81</c:v>
                </c:pt>
                <c:pt idx="3">
                  <c:v>84</c:v>
                </c:pt>
                <c:pt idx="4">
                  <c:v>87</c:v>
                </c:pt>
                <c:pt idx="5">
                  <c:v>92</c:v>
                </c:pt>
                <c:pt idx="6">
                  <c:v>95</c:v>
                </c:pt>
                <c:pt idx="7">
                  <c:v>99</c:v>
                </c:pt>
                <c:pt idx="8">
                  <c:v>101</c:v>
                </c:pt>
                <c:pt idx="9">
                  <c:v>104</c:v>
                </c:pt>
                <c:pt idx="10">
                  <c:v>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8E-435F-8252-D011A1C632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36840527"/>
        <c:axId val="1836849263"/>
      </c:barChart>
      <c:catAx>
        <c:axId val="1836840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6849263"/>
        <c:crosses val="autoZero"/>
        <c:auto val="1"/>
        <c:lblAlgn val="ctr"/>
        <c:lblOffset val="100"/>
        <c:noMultiLvlLbl val="0"/>
      </c:catAx>
      <c:valAx>
        <c:axId val="1836849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68405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70565635817262"/>
          <c:y val="0.13190423722702574"/>
          <c:w val="0.8805809781023749"/>
          <c:h val="0.7806686253976045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'[Rate level trend 2011-2024.xlsx]Property rates'!$A$3:$A$16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'[Rate level trend 2011-2024.xlsx]Property rates'!$B$3:$B$16</c:f>
              <c:numCache>
                <c:formatCode>"$"#,##0.000_);\("$"#,##0.000\)</c:formatCode>
                <c:ptCount val="14"/>
                <c:pt idx="0">
                  <c:v>0.159</c:v>
                </c:pt>
                <c:pt idx="1">
                  <c:v>0.14000000000000001</c:v>
                </c:pt>
                <c:pt idx="2">
                  <c:v>0.14000000000000001</c:v>
                </c:pt>
                <c:pt idx="3">
                  <c:v>0.14299999999999999</c:v>
                </c:pt>
                <c:pt idx="4">
                  <c:v>0.14499999999999999</c:v>
                </c:pt>
                <c:pt idx="5">
                  <c:v>0.14699999999999999</c:v>
                </c:pt>
                <c:pt idx="6">
                  <c:v>0.153</c:v>
                </c:pt>
                <c:pt idx="7">
                  <c:v>0.157</c:v>
                </c:pt>
                <c:pt idx="8">
                  <c:v>0.16300000000000001</c:v>
                </c:pt>
                <c:pt idx="9">
                  <c:v>0.16200000000000001</c:v>
                </c:pt>
                <c:pt idx="10">
                  <c:v>0.24</c:v>
                </c:pt>
                <c:pt idx="11">
                  <c:v>0.251</c:v>
                </c:pt>
                <c:pt idx="12" formatCode="_(&quot;$&quot;* #,##0.000_);_(&quot;$&quot;* \(#,##0.000\);_(&quot;$&quot;* &quot;-&quot;???_);_(@_)">
                  <c:v>0.25</c:v>
                </c:pt>
                <c:pt idx="13" formatCode="_(&quot;$&quot;* #,##0.000_);_(&quot;$&quot;* \(#,##0.000\);_(&quot;$&quot;* &quot;-&quot;???_);_(@_)">
                  <c:v>0.28499999999999998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E37-4836-BCF7-246675A51A8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65072872"/>
        <c:axId val="865073232"/>
      </c:lineChart>
      <c:catAx>
        <c:axId val="865072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5073232"/>
        <c:crosses val="autoZero"/>
        <c:auto val="1"/>
        <c:lblAlgn val="ctr"/>
        <c:lblOffset val="100"/>
        <c:noMultiLvlLbl val="0"/>
      </c:catAx>
      <c:valAx>
        <c:axId val="865073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.000_);\(&quot;$&quot;#,##0.0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5072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Liability</a:t>
            </a:r>
            <a:r>
              <a:rPr lang="en-US" baseline="0" dirty="0"/>
              <a:t> Contribution per $1,000 of Expenditures</a:t>
            </a:r>
            <a:endParaRPr lang="en-US" dirty="0"/>
          </a:p>
        </c:rich>
      </c:tx>
      <c:layout>
        <c:manualLayout>
          <c:xMode val="edge"/>
          <c:yMode val="edge"/>
          <c:x val="0.31243156199677941"/>
          <c:y val="6.3187483665791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024764739591107"/>
          <c:y val="0.18097222222222226"/>
          <c:w val="0.87509266512861794"/>
          <c:h val="0.7208876494604841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'[Rate level trend 2011-2024.xlsx]Liability Rates'!$A$3:$A$16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'[Rate level trend 2011-2024.xlsx]Liability Rates'!$B$3:$B$16</c:f>
              <c:numCache>
                <c:formatCode>"$"#,##0.000</c:formatCode>
                <c:ptCount val="14"/>
                <c:pt idx="0">
                  <c:v>11.507999999999999</c:v>
                </c:pt>
                <c:pt idx="1">
                  <c:v>10.978</c:v>
                </c:pt>
                <c:pt idx="2">
                  <c:v>10.912000000000001</c:v>
                </c:pt>
                <c:pt idx="3">
                  <c:v>10.669</c:v>
                </c:pt>
                <c:pt idx="4">
                  <c:v>10.215999999999999</c:v>
                </c:pt>
                <c:pt idx="5">
                  <c:v>10.035</c:v>
                </c:pt>
                <c:pt idx="6">
                  <c:v>9.5020000000000007</c:v>
                </c:pt>
                <c:pt idx="7">
                  <c:v>8.1609999999999996</c:v>
                </c:pt>
                <c:pt idx="8">
                  <c:v>9.0760000000000005</c:v>
                </c:pt>
                <c:pt idx="9">
                  <c:v>9.3089999999999993</c:v>
                </c:pt>
                <c:pt idx="10">
                  <c:v>8.5709999999999997</c:v>
                </c:pt>
                <c:pt idx="11">
                  <c:v>9.4499999999999993</c:v>
                </c:pt>
                <c:pt idx="12">
                  <c:v>8.7319999999999993</c:v>
                </c:pt>
                <c:pt idx="13">
                  <c:v>10.895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3BD-4D92-B02E-34401D22F24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63864688"/>
        <c:axId val="864221640"/>
      </c:lineChart>
      <c:catAx>
        <c:axId val="863864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221640"/>
        <c:crosses val="autoZero"/>
        <c:auto val="1"/>
        <c:lblAlgn val="ctr"/>
        <c:lblOffset val="100"/>
        <c:noMultiLvlLbl val="0"/>
      </c:catAx>
      <c:valAx>
        <c:axId val="864221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.0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3864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E450E-EB7A-4395-84B1-10D43F7B92B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88AA672-03E0-4941-B62D-E35682E4DD28}">
      <dgm:prSet/>
      <dgm:spPr/>
      <dgm:t>
        <a:bodyPr/>
        <a:lstStyle/>
        <a:p>
          <a:r>
            <a:rPr lang="en-US"/>
            <a:t>Interlocal agency formed under Kansas statute allowing public entities to jointly self-insure their property and casualty risks</a:t>
          </a:r>
        </a:p>
      </dgm:t>
    </dgm:pt>
    <dgm:pt modelId="{DE9232D8-4AD9-466A-BE86-DBD3F18BC51F}" type="parTrans" cxnId="{044C732C-58DA-455C-9EA7-8D85FD11A7F2}">
      <dgm:prSet/>
      <dgm:spPr/>
      <dgm:t>
        <a:bodyPr/>
        <a:lstStyle/>
        <a:p>
          <a:endParaRPr lang="en-US"/>
        </a:p>
      </dgm:t>
    </dgm:pt>
    <dgm:pt modelId="{0E921FC3-9E16-4BEA-B836-0F2B311410BE}" type="sibTrans" cxnId="{044C732C-58DA-455C-9EA7-8D85FD11A7F2}">
      <dgm:prSet/>
      <dgm:spPr/>
      <dgm:t>
        <a:bodyPr/>
        <a:lstStyle/>
        <a:p>
          <a:endParaRPr lang="en-US"/>
        </a:p>
      </dgm:t>
    </dgm:pt>
    <dgm:pt modelId="{BD5E224D-FFB3-4497-9A52-64948F64B00B}">
      <dgm:prSet/>
      <dgm:spPr/>
      <dgm:t>
        <a:bodyPr/>
        <a:lstStyle/>
        <a:p>
          <a:r>
            <a:rPr lang="en-US"/>
            <a:t>Regulated by the Kansas Insurance Department</a:t>
          </a:r>
        </a:p>
      </dgm:t>
    </dgm:pt>
    <dgm:pt modelId="{2E6286F4-242E-494A-8A32-B80C506A714F}" type="parTrans" cxnId="{4A8F6FF4-A06E-478C-AB39-43BBAFFEB664}">
      <dgm:prSet/>
      <dgm:spPr/>
      <dgm:t>
        <a:bodyPr/>
        <a:lstStyle/>
        <a:p>
          <a:endParaRPr lang="en-US"/>
        </a:p>
      </dgm:t>
    </dgm:pt>
    <dgm:pt modelId="{3B3C26BE-6AAF-49CB-AE69-FB26D936D4A7}" type="sibTrans" cxnId="{4A8F6FF4-A06E-478C-AB39-43BBAFFEB664}">
      <dgm:prSet/>
      <dgm:spPr/>
      <dgm:t>
        <a:bodyPr/>
        <a:lstStyle/>
        <a:p>
          <a:endParaRPr lang="en-US"/>
        </a:p>
      </dgm:t>
    </dgm:pt>
    <dgm:pt modelId="{C25BD294-1306-4550-A4CE-6B2A0480793D}">
      <dgm:prSet/>
      <dgm:spPr/>
      <dgm:t>
        <a:bodyPr/>
        <a:lstStyle/>
        <a:p>
          <a:r>
            <a:rPr lang="en-US"/>
            <a:t>Not an insurance company - separate statutes / regulations apply</a:t>
          </a:r>
        </a:p>
      </dgm:t>
    </dgm:pt>
    <dgm:pt modelId="{FAEB02C9-CA60-4BBC-90CE-BDE7D2CD9F8D}" type="parTrans" cxnId="{FBC6A145-C8AE-4BD7-88A0-E6143DDAECF0}">
      <dgm:prSet/>
      <dgm:spPr/>
      <dgm:t>
        <a:bodyPr/>
        <a:lstStyle/>
        <a:p>
          <a:endParaRPr lang="en-US"/>
        </a:p>
      </dgm:t>
    </dgm:pt>
    <dgm:pt modelId="{4E953C61-6780-402D-827A-FC905A76F57A}" type="sibTrans" cxnId="{FBC6A145-C8AE-4BD7-88A0-E6143DDAECF0}">
      <dgm:prSet/>
      <dgm:spPr/>
      <dgm:t>
        <a:bodyPr/>
        <a:lstStyle/>
        <a:p>
          <a:endParaRPr lang="en-US"/>
        </a:p>
      </dgm:t>
    </dgm:pt>
    <dgm:pt modelId="{77CA7970-46DF-4BAF-BC05-0C0E634BACAD}" type="pres">
      <dgm:prSet presAssocID="{98FE450E-EB7A-4395-84B1-10D43F7B92BE}" presName="linear" presStyleCnt="0">
        <dgm:presLayoutVars>
          <dgm:animLvl val="lvl"/>
          <dgm:resizeHandles val="exact"/>
        </dgm:presLayoutVars>
      </dgm:prSet>
      <dgm:spPr/>
    </dgm:pt>
    <dgm:pt modelId="{45EA68D9-B6D3-471C-A129-49CB9E3B1896}" type="pres">
      <dgm:prSet presAssocID="{C88AA672-03E0-4941-B62D-E35682E4DD2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9E02F56-0413-43C2-B46B-13CAA3B26203}" type="pres">
      <dgm:prSet presAssocID="{0E921FC3-9E16-4BEA-B836-0F2B311410BE}" presName="spacer" presStyleCnt="0"/>
      <dgm:spPr/>
    </dgm:pt>
    <dgm:pt modelId="{0121A427-91DF-47DE-8F86-02252AA7D6E8}" type="pres">
      <dgm:prSet presAssocID="{BD5E224D-FFB3-4497-9A52-64948F64B00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3783DFE-4C75-4ABA-9232-C80F0CFC88ED}" type="pres">
      <dgm:prSet presAssocID="{3B3C26BE-6AAF-49CB-AE69-FB26D936D4A7}" presName="spacer" presStyleCnt="0"/>
      <dgm:spPr/>
    </dgm:pt>
    <dgm:pt modelId="{A170D965-5424-4C6E-9B3E-B00CF853B985}" type="pres">
      <dgm:prSet presAssocID="{C25BD294-1306-4550-A4CE-6B2A0480793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44C732C-58DA-455C-9EA7-8D85FD11A7F2}" srcId="{98FE450E-EB7A-4395-84B1-10D43F7B92BE}" destId="{C88AA672-03E0-4941-B62D-E35682E4DD28}" srcOrd="0" destOrd="0" parTransId="{DE9232D8-4AD9-466A-BE86-DBD3F18BC51F}" sibTransId="{0E921FC3-9E16-4BEA-B836-0F2B311410BE}"/>
    <dgm:cxn modelId="{FBC6A145-C8AE-4BD7-88A0-E6143DDAECF0}" srcId="{98FE450E-EB7A-4395-84B1-10D43F7B92BE}" destId="{C25BD294-1306-4550-A4CE-6B2A0480793D}" srcOrd="2" destOrd="0" parTransId="{FAEB02C9-CA60-4BBC-90CE-BDE7D2CD9F8D}" sibTransId="{4E953C61-6780-402D-827A-FC905A76F57A}"/>
    <dgm:cxn modelId="{0B34EB72-423A-483D-B8B4-A35430CFEE28}" type="presOf" srcId="{C88AA672-03E0-4941-B62D-E35682E4DD28}" destId="{45EA68D9-B6D3-471C-A129-49CB9E3B1896}" srcOrd="0" destOrd="0" presId="urn:microsoft.com/office/officeart/2005/8/layout/vList2"/>
    <dgm:cxn modelId="{E2AAD58A-000F-43F9-B7A3-1954F4205632}" type="presOf" srcId="{C25BD294-1306-4550-A4CE-6B2A0480793D}" destId="{A170D965-5424-4C6E-9B3E-B00CF853B985}" srcOrd="0" destOrd="0" presId="urn:microsoft.com/office/officeart/2005/8/layout/vList2"/>
    <dgm:cxn modelId="{0BFC71B1-60D9-482E-A324-5E31FBFAD972}" type="presOf" srcId="{BD5E224D-FFB3-4497-9A52-64948F64B00B}" destId="{0121A427-91DF-47DE-8F86-02252AA7D6E8}" srcOrd="0" destOrd="0" presId="urn:microsoft.com/office/officeart/2005/8/layout/vList2"/>
    <dgm:cxn modelId="{EEA047B6-EE93-43FB-AE93-893857FA352D}" type="presOf" srcId="{98FE450E-EB7A-4395-84B1-10D43F7B92BE}" destId="{77CA7970-46DF-4BAF-BC05-0C0E634BACAD}" srcOrd="0" destOrd="0" presId="urn:microsoft.com/office/officeart/2005/8/layout/vList2"/>
    <dgm:cxn modelId="{4A8F6FF4-A06E-478C-AB39-43BBAFFEB664}" srcId="{98FE450E-EB7A-4395-84B1-10D43F7B92BE}" destId="{BD5E224D-FFB3-4497-9A52-64948F64B00B}" srcOrd="1" destOrd="0" parTransId="{2E6286F4-242E-494A-8A32-B80C506A714F}" sibTransId="{3B3C26BE-6AAF-49CB-AE69-FB26D936D4A7}"/>
    <dgm:cxn modelId="{7105E7E4-C0A6-486D-8BC0-708AA4794E40}" type="presParOf" srcId="{77CA7970-46DF-4BAF-BC05-0C0E634BACAD}" destId="{45EA68D9-B6D3-471C-A129-49CB9E3B1896}" srcOrd="0" destOrd="0" presId="urn:microsoft.com/office/officeart/2005/8/layout/vList2"/>
    <dgm:cxn modelId="{C869C893-AEC6-4D72-93DB-E647716872E5}" type="presParOf" srcId="{77CA7970-46DF-4BAF-BC05-0C0E634BACAD}" destId="{99E02F56-0413-43C2-B46B-13CAA3B26203}" srcOrd="1" destOrd="0" presId="urn:microsoft.com/office/officeart/2005/8/layout/vList2"/>
    <dgm:cxn modelId="{CAED4337-745D-497D-A45B-5A7231D00F23}" type="presParOf" srcId="{77CA7970-46DF-4BAF-BC05-0C0E634BACAD}" destId="{0121A427-91DF-47DE-8F86-02252AA7D6E8}" srcOrd="2" destOrd="0" presId="urn:microsoft.com/office/officeart/2005/8/layout/vList2"/>
    <dgm:cxn modelId="{21C13705-13A3-4539-BE3F-B2709558DE4A}" type="presParOf" srcId="{77CA7970-46DF-4BAF-BC05-0C0E634BACAD}" destId="{73783DFE-4C75-4ABA-9232-C80F0CFC88ED}" srcOrd="3" destOrd="0" presId="urn:microsoft.com/office/officeart/2005/8/layout/vList2"/>
    <dgm:cxn modelId="{339C71C0-AEC5-4AEE-9A85-FCE89DDE2A51}" type="presParOf" srcId="{77CA7970-46DF-4BAF-BC05-0C0E634BACAD}" destId="{A170D965-5424-4C6E-9B3E-B00CF853B98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6D15EA4-E9CF-448C-813B-3A9031CCCAA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EA76321-29B7-49D7-BB39-81A10C65D590}">
      <dgm:prSet/>
      <dgm:spPr/>
      <dgm:t>
        <a:bodyPr/>
        <a:lstStyle/>
        <a:p>
          <a:r>
            <a:rPr lang="en-US"/>
            <a:t>Property - </a:t>
          </a:r>
        </a:p>
      </dgm:t>
    </dgm:pt>
    <dgm:pt modelId="{9633A8DC-BF0B-421A-B9BB-A2A74AB98803}" type="parTrans" cxnId="{321C4BE3-C34F-4CDE-AD6E-E2A3B6191268}">
      <dgm:prSet/>
      <dgm:spPr/>
      <dgm:t>
        <a:bodyPr/>
        <a:lstStyle/>
        <a:p>
          <a:endParaRPr lang="en-US"/>
        </a:p>
      </dgm:t>
    </dgm:pt>
    <dgm:pt modelId="{563123F2-D02A-4FB3-B0A6-FF784FC696FE}" type="sibTrans" cxnId="{321C4BE3-C34F-4CDE-AD6E-E2A3B6191268}">
      <dgm:prSet/>
      <dgm:spPr/>
      <dgm:t>
        <a:bodyPr/>
        <a:lstStyle/>
        <a:p>
          <a:endParaRPr lang="en-US"/>
        </a:p>
      </dgm:t>
    </dgm:pt>
    <dgm:pt modelId="{DF5F1E02-CEA6-475C-BB16-36C1181E4859}">
      <dgm:prSet/>
      <dgm:spPr/>
      <dgm:t>
        <a:bodyPr/>
        <a:lstStyle/>
        <a:p>
          <a:r>
            <a:rPr lang="en-US" dirty="0"/>
            <a:t>“All Risks” Coverage</a:t>
          </a:r>
        </a:p>
      </dgm:t>
    </dgm:pt>
    <dgm:pt modelId="{EC96EB15-6A7A-4DFF-9379-2CFAB98F04DF}" type="parTrans" cxnId="{7FA93D70-E52D-4B22-927C-FAE584CB1699}">
      <dgm:prSet/>
      <dgm:spPr/>
      <dgm:t>
        <a:bodyPr/>
        <a:lstStyle/>
        <a:p>
          <a:endParaRPr lang="en-US"/>
        </a:p>
      </dgm:t>
    </dgm:pt>
    <dgm:pt modelId="{6A9C8EDB-B77F-42AA-8276-6057D346A044}" type="sibTrans" cxnId="{7FA93D70-E52D-4B22-927C-FAE584CB1699}">
      <dgm:prSet/>
      <dgm:spPr/>
      <dgm:t>
        <a:bodyPr/>
        <a:lstStyle/>
        <a:p>
          <a:endParaRPr lang="en-US"/>
        </a:p>
      </dgm:t>
    </dgm:pt>
    <dgm:pt modelId="{CA3994A6-2C92-4B70-BB5F-E1239CEB1CC9}">
      <dgm:prSet/>
      <dgm:spPr/>
      <dgm:t>
        <a:bodyPr/>
        <a:lstStyle/>
        <a:p>
          <a:r>
            <a:rPr lang="en-US" dirty="0"/>
            <a:t>Replacement Cost on Buildings &amp; Contents</a:t>
          </a:r>
        </a:p>
      </dgm:t>
    </dgm:pt>
    <dgm:pt modelId="{AE447D81-13E0-4C28-9176-7C5F0EBD6F67}" type="parTrans" cxnId="{101154A9-C6EE-40D1-BB04-BF56CBA8D88D}">
      <dgm:prSet/>
      <dgm:spPr/>
      <dgm:t>
        <a:bodyPr/>
        <a:lstStyle/>
        <a:p>
          <a:endParaRPr lang="en-US"/>
        </a:p>
      </dgm:t>
    </dgm:pt>
    <dgm:pt modelId="{FF21902B-E2A6-41B9-9592-7C81E7E09432}" type="sibTrans" cxnId="{101154A9-C6EE-40D1-BB04-BF56CBA8D88D}">
      <dgm:prSet/>
      <dgm:spPr/>
      <dgm:t>
        <a:bodyPr/>
        <a:lstStyle/>
        <a:p>
          <a:endParaRPr lang="en-US"/>
        </a:p>
      </dgm:t>
    </dgm:pt>
    <dgm:pt modelId="{53D426D1-5F92-4EC5-BCAE-1D328391B3B0}">
      <dgm:prSet/>
      <dgm:spPr/>
      <dgm:t>
        <a:bodyPr/>
        <a:lstStyle/>
        <a:p>
          <a:r>
            <a:rPr lang="en-US" dirty="0"/>
            <a:t>Physical damage coverage (ACV) on all vehicles and equipment regardless of age </a:t>
          </a:r>
        </a:p>
      </dgm:t>
    </dgm:pt>
    <dgm:pt modelId="{BC16CCCC-EF86-4FFA-8176-51CE3F12A361}" type="parTrans" cxnId="{34460D98-5EDA-41F7-BD65-18232E30A91F}">
      <dgm:prSet/>
      <dgm:spPr/>
      <dgm:t>
        <a:bodyPr/>
        <a:lstStyle/>
        <a:p>
          <a:endParaRPr lang="en-US"/>
        </a:p>
      </dgm:t>
    </dgm:pt>
    <dgm:pt modelId="{BCE081C0-EE60-403F-9A03-B60C66AEED81}" type="sibTrans" cxnId="{34460D98-5EDA-41F7-BD65-18232E30A91F}">
      <dgm:prSet/>
      <dgm:spPr/>
      <dgm:t>
        <a:bodyPr/>
        <a:lstStyle/>
        <a:p>
          <a:endParaRPr lang="en-US"/>
        </a:p>
      </dgm:t>
    </dgm:pt>
    <dgm:pt modelId="{2268388D-286D-4181-AFDC-EF1E639EFF34}">
      <dgm:prSet/>
      <dgm:spPr/>
      <dgm:t>
        <a:bodyPr/>
        <a:lstStyle/>
        <a:p>
          <a:r>
            <a:rPr lang="en-US"/>
            <a:t>Automatic coverage for property, vehicles and equipment purchased mid-year at no charge (valued under $2.5MM)</a:t>
          </a:r>
        </a:p>
      </dgm:t>
    </dgm:pt>
    <dgm:pt modelId="{4ACA28C9-3D15-4F74-AFF3-6A7C3001B4DC}" type="parTrans" cxnId="{1D493594-8344-4BB4-8893-602EFEAD8D62}">
      <dgm:prSet/>
      <dgm:spPr/>
      <dgm:t>
        <a:bodyPr/>
        <a:lstStyle/>
        <a:p>
          <a:endParaRPr lang="en-US"/>
        </a:p>
      </dgm:t>
    </dgm:pt>
    <dgm:pt modelId="{FB26B242-C76F-4B62-BE45-4B44333BBDFD}" type="sibTrans" cxnId="{1D493594-8344-4BB4-8893-602EFEAD8D62}">
      <dgm:prSet/>
      <dgm:spPr/>
      <dgm:t>
        <a:bodyPr/>
        <a:lstStyle/>
        <a:p>
          <a:endParaRPr lang="en-US"/>
        </a:p>
      </dgm:t>
    </dgm:pt>
    <dgm:pt modelId="{7004E314-A6E8-4B7E-8329-6E7E44B54EA0}">
      <dgm:prSet/>
      <dgm:spPr/>
      <dgm:t>
        <a:bodyPr/>
        <a:lstStyle/>
        <a:p>
          <a:r>
            <a:rPr lang="en-US"/>
            <a:t>Flood, Terrorism and Earthquake coverage included</a:t>
          </a:r>
        </a:p>
      </dgm:t>
    </dgm:pt>
    <dgm:pt modelId="{A1CFCD9E-118C-4997-97D9-3D4C28160DB9}" type="parTrans" cxnId="{0E092A44-A468-4158-9426-3B5E0ADA6D9A}">
      <dgm:prSet/>
      <dgm:spPr/>
      <dgm:t>
        <a:bodyPr/>
        <a:lstStyle/>
        <a:p>
          <a:endParaRPr lang="en-US"/>
        </a:p>
      </dgm:t>
    </dgm:pt>
    <dgm:pt modelId="{38BC3443-506C-47CF-8B7E-27A2532CCEB5}" type="sibTrans" cxnId="{0E092A44-A468-4158-9426-3B5E0ADA6D9A}">
      <dgm:prSet/>
      <dgm:spPr/>
      <dgm:t>
        <a:bodyPr/>
        <a:lstStyle/>
        <a:p>
          <a:endParaRPr lang="en-US"/>
        </a:p>
      </dgm:t>
    </dgm:pt>
    <dgm:pt modelId="{4AA1162C-2854-4CB7-BD97-8F532343C763}">
      <dgm:prSet/>
      <dgm:spPr/>
      <dgm:t>
        <a:bodyPr/>
        <a:lstStyle/>
        <a:p>
          <a:r>
            <a:rPr lang="en-US"/>
            <a:t>First and Third-Party Cyber Coverage with prudent limits of protection </a:t>
          </a:r>
        </a:p>
      </dgm:t>
    </dgm:pt>
    <dgm:pt modelId="{6F633A0F-9BA6-4DA5-A766-C482CF9CFD11}" type="parTrans" cxnId="{788EC0CE-FB40-41C5-8091-482601D75AAA}">
      <dgm:prSet/>
      <dgm:spPr/>
      <dgm:t>
        <a:bodyPr/>
        <a:lstStyle/>
        <a:p>
          <a:endParaRPr lang="en-US"/>
        </a:p>
      </dgm:t>
    </dgm:pt>
    <dgm:pt modelId="{88EC8382-4F1C-459F-908B-C353E8CBF042}" type="sibTrans" cxnId="{788EC0CE-FB40-41C5-8091-482601D75AAA}">
      <dgm:prSet/>
      <dgm:spPr/>
      <dgm:t>
        <a:bodyPr/>
        <a:lstStyle/>
        <a:p>
          <a:endParaRPr lang="en-US"/>
        </a:p>
      </dgm:t>
    </dgm:pt>
    <dgm:pt modelId="{CF80F87D-12AD-4841-9449-F3D4EAD16A8C}" type="pres">
      <dgm:prSet presAssocID="{76D15EA4-E9CF-448C-813B-3A9031CCCAA0}" presName="linear" presStyleCnt="0">
        <dgm:presLayoutVars>
          <dgm:animLvl val="lvl"/>
          <dgm:resizeHandles val="exact"/>
        </dgm:presLayoutVars>
      </dgm:prSet>
      <dgm:spPr/>
    </dgm:pt>
    <dgm:pt modelId="{CE3096C5-50FB-4DBF-82EB-64CB4564DC41}" type="pres">
      <dgm:prSet presAssocID="{4EA76321-29B7-49D7-BB39-81A10C65D590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E092D743-DFB8-424E-BC0A-044FAD9CB4C4}" type="pres">
      <dgm:prSet presAssocID="{563123F2-D02A-4FB3-B0A6-FF784FC696FE}" presName="spacer" presStyleCnt="0"/>
      <dgm:spPr/>
    </dgm:pt>
    <dgm:pt modelId="{2E8BA841-7B3F-4932-B087-0910DF6D0296}" type="pres">
      <dgm:prSet presAssocID="{DF5F1E02-CEA6-475C-BB16-36C1181E4859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EC10C119-858F-4239-8738-92FB660CC86F}" type="pres">
      <dgm:prSet presAssocID="{6A9C8EDB-B77F-42AA-8276-6057D346A044}" presName="spacer" presStyleCnt="0"/>
      <dgm:spPr/>
    </dgm:pt>
    <dgm:pt modelId="{C8CEED7B-63F7-484E-82C4-72564B7E73BC}" type="pres">
      <dgm:prSet presAssocID="{CA3994A6-2C92-4B70-BB5F-E1239CEB1CC9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34E3D2E5-E839-48F3-8E8B-308F1B02020C}" type="pres">
      <dgm:prSet presAssocID="{FF21902B-E2A6-41B9-9592-7C81E7E09432}" presName="spacer" presStyleCnt="0"/>
      <dgm:spPr/>
    </dgm:pt>
    <dgm:pt modelId="{F52A894F-5015-481E-8F44-9D941E5BD0F6}" type="pres">
      <dgm:prSet presAssocID="{53D426D1-5F92-4EC5-BCAE-1D328391B3B0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1AEE3EAC-4428-4950-B6DE-43E917B3D5DB}" type="pres">
      <dgm:prSet presAssocID="{BCE081C0-EE60-403F-9A03-B60C66AEED81}" presName="spacer" presStyleCnt="0"/>
      <dgm:spPr/>
    </dgm:pt>
    <dgm:pt modelId="{AB379789-9F11-4DF9-B6F4-398883E84DE0}" type="pres">
      <dgm:prSet presAssocID="{2268388D-286D-4181-AFDC-EF1E639EFF34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ED19D736-79EE-4C62-A77A-97F930928418}" type="pres">
      <dgm:prSet presAssocID="{FB26B242-C76F-4B62-BE45-4B44333BBDFD}" presName="spacer" presStyleCnt="0"/>
      <dgm:spPr/>
    </dgm:pt>
    <dgm:pt modelId="{F8385AB0-6F65-46AE-ABFD-D73280EB25CE}" type="pres">
      <dgm:prSet presAssocID="{7004E314-A6E8-4B7E-8329-6E7E44B54EA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78F304ED-7F1C-49C8-AC78-52B0EE3D6F12}" type="pres">
      <dgm:prSet presAssocID="{38BC3443-506C-47CF-8B7E-27A2532CCEB5}" presName="spacer" presStyleCnt="0"/>
      <dgm:spPr/>
    </dgm:pt>
    <dgm:pt modelId="{58D81C33-6270-47DE-BA30-8AFFBFE4EC24}" type="pres">
      <dgm:prSet presAssocID="{4AA1162C-2854-4CB7-BD97-8F532343C763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78BBCD1B-6D5B-43F8-B3E4-C4532877BB89}" type="presOf" srcId="{DF5F1E02-CEA6-475C-BB16-36C1181E4859}" destId="{2E8BA841-7B3F-4932-B087-0910DF6D0296}" srcOrd="0" destOrd="0" presId="urn:microsoft.com/office/officeart/2005/8/layout/vList2"/>
    <dgm:cxn modelId="{2FA3923F-85DA-4126-9AB3-0E7A6889A831}" type="presOf" srcId="{53D426D1-5F92-4EC5-BCAE-1D328391B3B0}" destId="{F52A894F-5015-481E-8F44-9D941E5BD0F6}" srcOrd="0" destOrd="0" presId="urn:microsoft.com/office/officeart/2005/8/layout/vList2"/>
    <dgm:cxn modelId="{F0E8B140-9D97-4E4C-8000-C41C19C809BE}" type="presOf" srcId="{CA3994A6-2C92-4B70-BB5F-E1239CEB1CC9}" destId="{C8CEED7B-63F7-484E-82C4-72564B7E73BC}" srcOrd="0" destOrd="0" presId="urn:microsoft.com/office/officeart/2005/8/layout/vList2"/>
    <dgm:cxn modelId="{0E092A44-A468-4158-9426-3B5E0ADA6D9A}" srcId="{76D15EA4-E9CF-448C-813B-3A9031CCCAA0}" destId="{7004E314-A6E8-4B7E-8329-6E7E44B54EA0}" srcOrd="5" destOrd="0" parTransId="{A1CFCD9E-118C-4997-97D9-3D4C28160DB9}" sibTransId="{38BC3443-506C-47CF-8B7E-27A2532CCEB5}"/>
    <dgm:cxn modelId="{7FA93D70-E52D-4B22-927C-FAE584CB1699}" srcId="{76D15EA4-E9CF-448C-813B-3A9031CCCAA0}" destId="{DF5F1E02-CEA6-475C-BB16-36C1181E4859}" srcOrd="1" destOrd="0" parTransId="{EC96EB15-6A7A-4DFF-9379-2CFAB98F04DF}" sibTransId="{6A9C8EDB-B77F-42AA-8276-6057D346A044}"/>
    <dgm:cxn modelId="{0F013454-9469-4C22-BBBD-5C6A31FD5B97}" type="presOf" srcId="{2268388D-286D-4181-AFDC-EF1E639EFF34}" destId="{AB379789-9F11-4DF9-B6F4-398883E84DE0}" srcOrd="0" destOrd="0" presId="urn:microsoft.com/office/officeart/2005/8/layout/vList2"/>
    <dgm:cxn modelId="{BE0ED15A-1781-4AAD-BB1C-8EBA5A5F3DE0}" type="presOf" srcId="{4AA1162C-2854-4CB7-BD97-8F532343C763}" destId="{58D81C33-6270-47DE-BA30-8AFFBFE4EC24}" srcOrd="0" destOrd="0" presId="urn:microsoft.com/office/officeart/2005/8/layout/vList2"/>
    <dgm:cxn modelId="{1D493594-8344-4BB4-8893-602EFEAD8D62}" srcId="{76D15EA4-E9CF-448C-813B-3A9031CCCAA0}" destId="{2268388D-286D-4181-AFDC-EF1E639EFF34}" srcOrd="4" destOrd="0" parTransId="{4ACA28C9-3D15-4F74-AFF3-6A7C3001B4DC}" sibTransId="{FB26B242-C76F-4B62-BE45-4B44333BBDFD}"/>
    <dgm:cxn modelId="{34460D98-5EDA-41F7-BD65-18232E30A91F}" srcId="{76D15EA4-E9CF-448C-813B-3A9031CCCAA0}" destId="{53D426D1-5F92-4EC5-BCAE-1D328391B3B0}" srcOrd="3" destOrd="0" parTransId="{BC16CCCC-EF86-4FFA-8176-51CE3F12A361}" sibTransId="{BCE081C0-EE60-403F-9A03-B60C66AEED81}"/>
    <dgm:cxn modelId="{8A5E06A9-167E-43F5-80C4-00FB110EFBA3}" type="presOf" srcId="{7004E314-A6E8-4B7E-8329-6E7E44B54EA0}" destId="{F8385AB0-6F65-46AE-ABFD-D73280EB25CE}" srcOrd="0" destOrd="0" presId="urn:microsoft.com/office/officeart/2005/8/layout/vList2"/>
    <dgm:cxn modelId="{101154A9-C6EE-40D1-BB04-BF56CBA8D88D}" srcId="{76D15EA4-E9CF-448C-813B-3A9031CCCAA0}" destId="{CA3994A6-2C92-4B70-BB5F-E1239CEB1CC9}" srcOrd="2" destOrd="0" parTransId="{AE447D81-13E0-4C28-9176-7C5F0EBD6F67}" sibTransId="{FF21902B-E2A6-41B9-9592-7C81E7E09432}"/>
    <dgm:cxn modelId="{788EC0CE-FB40-41C5-8091-482601D75AAA}" srcId="{76D15EA4-E9CF-448C-813B-3A9031CCCAA0}" destId="{4AA1162C-2854-4CB7-BD97-8F532343C763}" srcOrd="6" destOrd="0" parTransId="{6F633A0F-9BA6-4DA5-A766-C482CF9CFD11}" sibTransId="{88EC8382-4F1C-459F-908B-C353E8CBF042}"/>
    <dgm:cxn modelId="{321C4BE3-C34F-4CDE-AD6E-E2A3B6191268}" srcId="{76D15EA4-E9CF-448C-813B-3A9031CCCAA0}" destId="{4EA76321-29B7-49D7-BB39-81A10C65D590}" srcOrd="0" destOrd="0" parTransId="{9633A8DC-BF0B-421A-B9BB-A2A74AB98803}" sibTransId="{563123F2-D02A-4FB3-B0A6-FF784FC696FE}"/>
    <dgm:cxn modelId="{5B0390FC-E89F-491C-AA69-D438C06A331A}" type="presOf" srcId="{76D15EA4-E9CF-448C-813B-3A9031CCCAA0}" destId="{CF80F87D-12AD-4841-9449-F3D4EAD16A8C}" srcOrd="0" destOrd="0" presId="urn:microsoft.com/office/officeart/2005/8/layout/vList2"/>
    <dgm:cxn modelId="{ED6ADBFE-A233-4AD4-B53A-C2C6F5B50CC4}" type="presOf" srcId="{4EA76321-29B7-49D7-BB39-81A10C65D590}" destId="{CE3096C5-50FB-4DBF-82EB-64CB4564DC41}" srcOrd="0" destOrd="0" presId="urn:microsoft.com/office/officeart/2005/8/layout/vList2"/>
    <dgm:cxn modelId="{BFF67801-A768-49EB-84D2-F45AC220592D}" type="presParOf" srcId="{CF80F87D-12AD-4841-9449-F3D4EAD16A8C}" destId="{CE3096C5-50FB-4DBF-82EB-64CB4564DC41}" srcOrd="0" destOrd="0" presId="urn:microsoft.com/office/officeart/2005/8/layout/vList2"/>
    <dgm:cxn modelId="{38B0E76B-3665-40DA-A6E6-3888D0CA04FC}" type="presParOf" srcId="{CF80F87D-12AD-4841-9449-F3D4EAD16A8C}" destId="{E092D743-DFB8-424E-BC0A-044FAD9CB4C4}" srcOrd="1" destOrd="0" presId="urn:microsoft.com/office/officeart/2005/8/layout/vList2"/>
    <dgm:cxn modelId="{0432E86B-36DA-409D-A439-3146AA7BE426}" type="presParOf" srcId="{CF80F87D-12AD-4841-9449-F3D4EAD16A8C}" destId="{2E8BA841-7B3F-4932-B087-0910DF6D0296}" srcOrd="2" destOrd="0" presId="urn:microsoft.com/office/officeart/2005/8/layout/vList2"/>
    <dgm:cxn modelId="{3CC059D0-14AF-4DD1-A673-570D0AD1816D}" type="presParOf" srcId="{CF80F87D-12AD-4841-9449-F3D4EAD16A8C}" destId="{EC10C119-858F-4239-8738-92FB660CC86F}" srcOrd="3" destOrd="0" presId="urn:microsoft.com/office/officeart/2005/8/layout/vList2"/>
    <dgm:cxn modelId="{F7E65738-B2BD-4119-A2FF-750F1199CCB0}" type="presParOf" srcId="{CF80F87D-12AD-4841-9449-F3D4EAD16A8C}" destId="{C8CEED7B-63F7-484E-82C4-72564B7E73BC}" srcOrd="4" destOrd="0" presId="urn:microsoft.com/office/officeart/2005/8/layout/vList2"/>
    <dgm:cxn modelId="{50962A93-2FE6-492A-8208-691961790CEF}" type="presParOf" srcId="{CF80F87D-12AD-4841-9449-F3D4EAD16A8C}" destId="{34E3D2E5-E839-48F3-8E8B-308F1B02020C}" srcOrd="5" destOrd="0" presId="urn:microsoft.com/office/officeart/2005/8/layout/vList2"/>
    <dgm:cxn modelId="{DBDC8810-783E-4438-999C-CC31E382BB92}" type="presParOf" srcId="{CF80F87D-12AD-4841-9449-F3D4EAD16A8C}" destId="{F52A894F-5015-481E-8F44-9D941E5BD0F6}" srcOrd="6" destOrd="0" presId="urn:microsoft.com/office/officeart/2005/8/layout/vList2"/>
    <dgm:cxn modelId="{5FB82CC2-7A10-463D-80B4-2ED6F05DDDBF}" type="presParOf" srcId="{CF80F87D-12AD-4841-9449-F3D4EAD16A8C}" destId="{1AEE3EAC-4428-4950-B6DE-43E917B3D5DB}" srcOrd="7" destOrd="0" presId="urn:microsoft.com/office/officeart/2005/8/layout/vList2"/>
    <dgm:cxn modelId="{6DCA8799-43AF-4C20-AE46-02D814358EEC}" type="presParOf" srcId="{CF80F87D-12AD-4841-9449-F3D4EAD16A8C}" destId="{AB379789-9F11-4DF9-B6F4-398883E84DE0}" srcOrd="8" destOrd="0" presId="urn:microsoft.com/office/officeart/2005/8/layout/vList2"/>
    <dgm:cxn modelId="{B89E1848-A8CB-43A2-AE33-69E108F0D0E9}" type="presParOf" srcId="{CF80F87D-12AD-4841-9449-F3D4EAD16A8C}" destId="{ED19D736-79EE-4C62-A77A-97F930928418}" srcOrd="9" destOrd="0" presId="urn:microsoft.com/office/officeart/2005/8/layout/vList2"/>
    <dgm:cxn modelId="{E9B32012-6D4C-4E25-A0FA-308C54A29076}" type="presParOf" srcId="{CF80F87D-12AD-4841-9449-F3D4EAD16A8C}" destId="{F8385AB0-6F65-46AE-ABFD-D73280EB25CE}" srcOrd="10" destOrd="0" presId="urn:microsoft.com/office/officeart/2005/8/layout/vList2"/>
    <dgm:cxn modelId="{3F09BBAE-49FA-4607-84F1-AD45688093F2}" type="presParOf" srcId="{CF80F87D-12AD-4841-9449-F3D4EAD16A8C}" destId="{78F304ED-7F1C-49C8-AC78-52B0EE3D6F12}" srcOrd="11" destOrd="0" presId="urn:microsoft.com/office/officeart/2005/8/layout/vList2"/>
    <dgm:cxn modelId="{D57B790A-BA98-4FEE-BB00-BAFE30E4C6ED}" type="presParOf" srcId="{CF80F87D-12AD-4841-9449-F3D4EAD16A8C}" destId="{58D81C33-6270-47DE-BA30-8AFFBFE4EC2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C9FCCBE-99FC-461B-BA1C-50BD75BC443A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968BA30A-7EC0-408B-970B-1C35EB363CCD}">
      <dgm:prSet phldrT="[Text]" custT="1"/>
      <dgm:spPr/>
      <dgm:t>
        <a:bodyPr/>
        <a:lstStyle/>
        <a:p>
          <a:r>
            <a:rPr lang="en-US" sz="1400" dirty="0">
              <a:latin typeface="+mj-lt"/>
            </a:rPr>
            <a:t>Cyber Security Risks</a:t>
          </a:r>
        </a:p>
      </dgm:t>
    </dgm:pt>
    <dgm:pt modelId="{13AE2CEA-22E3-4664-9D3C-9408C063FE09}" type="parTrans" cxnId="{4ABE266D-21EC-457E-9922-5F321B2A8AF9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89B336A2-73EE-4182-8F14-3EF30620F6E1}" type="sibTrans" cxnId="{4ABE266D-21EC-457E-9922-5F321B2A8AF9}">
      <dgm:prSet custT="1"/>
      <dgm:spPr/>
      <dgm:t>
        <a:bodyPr/>
        <a:lstStyle/>
        <a:p>
          <a:r>
            <a:rPr lang="en-US" sz="1400" dirty="0">
              <a:latin typeface="+mj-lt"/>
            </a:rPr>
            <a:t>Property Risks</a:t>
          </a:r>
        </a:p>
      </dgm:t>
    </dgm:pt>
    <dgm:pt modelId="{06E918E6-7FE7-4C71-839D-207D3D59D376}">
      <dgm:prSet phldrT="[Text]" custT="1"/>
      <dgm:spPr/>
      <dgm:t>
        <a:bodyPr lIns="0" rIns="0"/>
        <a:lstStyle/>
        <a:p>
          <a:r>
            <a:rPr lang="en-US" sz="1400" dirty="0">
              <a:solidFill>
                <a:schemeClr val="lt1"/>
              </a:solidFill>
              <a:latin typeface="+mj-lt"/>
            </a:rPr>
            <a:t>Law Enforcement Risks</a:t>
          </a:r>
        </a:p>
      </dgm:t>
    </dgm:pt>
    <dgm:pt modelId="{39A67A5B-6829-4C85-AC61-E397EB241638}" type="parTrans" cxnId="{F4CAD8D4-94EC-48D1-8C5A-5FE9412A96E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AF81965C-C23D-473C-8A8D-77A52F0E143F}" type="sibTrans" cxnId="{F4CAD8D4-94EC-48D1-8C5A-5FE9412A96E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400" dirty="0">
              <a:latin typeface="+mj-lt"/>
            </a:rPr>
            <a:t>Jail Operations Risks</a:t>
          </a:r>
        </a:p>
      </dgm:t>
    </dgm:pt>
    <dgm:pt modelId="{B5971AF3-42C6-4789-A47F-EF6386EFE3D2}">
      <dgm:prSet phldrT="[Text]" custT="1"/>
      <dgm:spPr/>
      <dgm:t>
        <a:bodyPr/>
        <a:lstStyle/>
        <a:p>
          <a:r>
            <a:rPr lang="en-US" sz="1400" dirty="0">
              <a:latin typeface="+mj-lt"/>
            </a:rPr>
            <a:t>Human Resource Risks</a:t>
          </a:r>
        </a:p>
      </dgm:t>
    </dgm:pt>
    <dgm:pt modelId="{EE165877-7816-4E1B-AEA3-B7DCB7BA0C29}" type="parTrans" cxnId="{293C3105-9A4C-4F5F-865F-3E31389F554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921617B-B64D-4A0E-B00A-29D90753A63D}" type="sibTrans" cxnId="{293C3105-9A4C-4F5F-865F-3E31389F5548}">
      <dgm:prSet custT="1"/>
      <dgm:spPr/>
      <dgm:t>
        <a:bodyPr/>
        <a:lstStyle/>
        <a:p>
          <a:r>
            <a:rPr lang="en-US" sz="1400" dirty="0">
              <a:latin typeface="+mj-lt"/>
            </a:rPr>
            <a:t>Contractual Risk</a:t>
          </a:r>
        </a:p>
      </dgm:t>
    </dgm:pt>
    <dgm:pt modelId="{A0018339-D696-4754-B970-6EB6435E1B72}" type="pres">
      <dgm:prSet presAssocID="{AC9FCCBE-99FC-461B-BA1C-50BD75BC443A}" presName="Name0" presStyleCnt="0">
        <dgm:presLayoutVars>
          <dgm:chMax/>
          <dgm:chPref/>
          <dgm:dir/>
          <dgm:animLvl val="lvl"/>
        </dgm:presLayoutVars>
      </dgm:prSet>
      <dgm:spPr/>
    </dgm:pt>
    <dgm:pt modelId="{EABFB3E0-10CE-4452-A076-740C25B8DA72}" type="pres">
      <dgm:prSet presAssocID="{968BA30A-7EC0-408B-970B-1C35EB363CCD}" presName="composite" presStyleCnt="0"/>
      <dgm:spPr/>
    </dgm:pt>
    <dgm:pt modelId="{814AE48F-9415-411A-B95E-DF5CEB90D89F}" type="pres">
      <dgm:prSet presAssocID="{968BA30A-7EC0-408B-970B-1C35EB363CCD}" presName="Parent1" presStyleLbl="node1" presStyleIdx="0" presStyleCnt="6" custScaleX="90909" custScaleY="90909" custLinFactX="-29185" custLinFactNeighborX="-100000" custLinFactNeighborY="5496">
        <dgm:presLayoutVars>
          <dgm:chMax val="1"/>
          <dgm:chPref val="1"/>
          <dgm:bulletEnabled val="1"/>
        </dgm:presLayoutVars>
      </dgm:prSet>
      <dgm:spPr/>
    </dgm:pt>
    <dgm:pt modelId="{FAF41945-AA5C-4060-90E1-28EBBE9DB524}" type="pres">
      <dgm:prSet presAssocID="{968BA30A-7EC0-408B-970B-1C35EB363CCD}" presName="Childtext1" presStyleLbl="revTx" presStyleIdx="0" presStyleCnt="3" custScaleX="134954" custScaleY="48341" custLinFactNeighborX="29402" custLinFactNeighborY="-14233">
        <dgm:presLayoutVars>
          <dgm:chMax val="0"/>
          <dgm:chPref val="0"/>
          <dgm:bulletEnabled val="1"/>
        </dgm:presLayoutVars>
      </dgm:prSet>
      <dgm:spPr/>
    </dgm:pt>
    <dgm:pt modelId="{9D3EE0B4-2351-46FE-BB18-04EB0099E5DC}" type="pres">
      <dgm:prSet presAssocID="{968BA30A-7EC0-408B-970B-1C35EB363CCD}" presName="BalanceSpacing" presStyleCnt="0"/>
      <dgm:spPr/>
    </dgm:pt>
    <dgm:pt modelId="{40EBC419-26EB-4FC1-8FAA-41C3E779F1E7}" type="pres">
      <dgm:prSet presAssocID="{968BA30A-7EC0-408B-970B-1C35EB363CCD}" presName="BalanceSpacing1" presStyleCnt="0"/>
      <dgm:spPr/>
    </dgm:pt>
    <dgm:pt modelId="{9F95C2EB-508F-4299-A047-277E1ADCA7E8}" type="pres">
      <dgm:prSet presAssocID="{89B336A2-73EE-4182-8F14-3EF30620F6E1}" presName="Accent1Text" presStyleLbl="node1" presStyleIdx="1" presStyleCnt="6" custScaleX="90909" custScaleY="90909" custLinFactNeighborX="71741" custLinFactNeighborY="5720"/>
      <dgm:spPr/>
    </dgm:pt>
    <dgm:pt modelId="{99967366-C415-4B37-BDEE-E58FE8CFE361}" type="pres">
      <dgm:prSet presAssocID="{89B336A2-73EE-4182-8F14-3EF30620F6E1}" presName="spaceBetweenRectangles" presStyleCnt="0"/>
      <dgm:spPr/>
    </dgm:pt>
    <dgm:pt modelId="{77363AF0-E4CC-4F22-A74C-DD94B8A22CB2}" type="pres">
      <dgm:prSet presAssocID="{06E918E6-7FE7-4C71-839D-207D3D59D376}" presName="composite" presStyleCnt="0"/>
      <dgm:spPr/>
    </dgm:pt>
    <dgm:pt modelId="{927362BF-E8D6-4BE2-A779-DEB153B3529B}" type="pres">
      <dgm:prSet presAssocID="{06E918E6-7FE7-4C71-839D-207D3D59D376}" presName="Parent1" presStyleLbl="node1" presStyleIdx="2" presStyleCnt="6" custScaleX="90909" custScaleY="90909" custLinFactNeighborX="-46172" custLinFactNeighborY="-1785">
        <dgm:presLayoutVars>
          <dgm:chMax val="1"/>
          <dgm:chPref val="1"/>
          <dgm:bulletEnabled val="1"/>
        </dgm:presLayoutVars>
      </dgm:prSet>
      <dgm:spPr/>
    </dgm:pt>
    <dgm:pt modelId="{CA0BDD1A-FA6D-4497-AB33-8A796D53D79C}" type="pres">
      <dgm:prSet presAssocID="{06E918E6-7FE7-4C71-839D-207D3D59D376}" presName="Childtext1" presStyleLbl="revTx" presStyleIdx="1" presStyleCnt="3" custScaleX="119421">
        <dgm:presLayoutVars>
          <dgm:chMax val="0"/>
          <dgm:chPref val="0"/>
          <dgm:bulletEnabled val="1"/>
        </dgm:presLayoutVars>
      </dgm:prSet>
      <dgm:spPr/>
    </dgm:pt>
    <dgm:pt modelId="{A78768B6-33F7-420A-80DF-D6EF01F6E335}" type="pres">
      <dgm:prSet presAssocID="{06E918E6-7FE7-4C71-839D-207D3D59D376}" presName="BalanceSpacing" presStyleCnt="0"/>
      <dgm:spPr/>
    </dgm:pt>
    <dgm:pt modelId="{42C2FFBB-3E1D-4B3C-8827-AEEACB592412}" type="pres">
      <dgm:prSet presAssocID="{06E918E6-7FE7-4C71-839D-207D3D59D376}" presName="BalanceSpacing1" presStyleCnt="0"/>
      <dgm:spPr/>
    </dgm:pt>
    <dgm:pt modelId="{A575EE82-B72E-41B9-B406-B8159C2847E2}" type="pres">
      <dgm:prSet presAssocID="{AF81965C-C23D-473C-8A8D-77A52F0E143F}" presName="Accent1Text" presStyleLbl="node1" presStyleIdx="3" presStyleCnt="6" custScaleX="90909" custScaleY="90909" custLinFactNeighborX="-60541" custLinFactNeighborY="-1785"/>
      <dgm:spPr/>
    </dgm:pt>
    <dgm:pt modelId="{7311237A-969D-4CAD-B6E5-36BFAB6A4AEA}" type="pres">
      <dgm:prSet presAssocID="{AF81965C-C23D-473C-8A8D-77A52F0E143F}" presName="spaceBetweenRectangles" presStyleCnt="0"/>
      <dgm:spPr/>
    </dgm:pt>
    <dgm:pt modelId="{479DD7E7-8F01-47EF-A863-348DF2B31EA0}" type="pres">
      <dgm:prSet presAssocID="{B5971AF3-42C6-4789-A47F-EF6386EFE3D2}" presName="composite" presStyleCnt="0"/>
      <dgm:spPr/>
    </dgm:pt>
    <dgm:pt modelId="{0C1EECEA-52F8-4306-B28F-43A1F978AA86}" type="pres">
      <dgm:prSet presAssocID="{B5971AF3-42C6-4789-A47F-EF6386EFE3D2}" presName="Parent1" presStyleLbl="node1" presStyleIdx="4" presStyleCnt="6" custScaleX="90909" custScaleY="90909" custLinFactNeighborX="45978" custLinFactNeighborY="-14093">
        <dgm:presLayoutVars>
          <dgm:chMax val="1"/>
          <dgm:chPref val="1"/>
          <dgm:bulletEnabled val="1"/>
        </dgm:presLayoutVars>
      </dgm:prSet>
      <dgm:spPr/>
    </dgm:pt>
    <dgm:pt modelId="{D8A8DCC5-8B09-43D1-9F70-3AF959E64D30}" type="pres">
      <dgm:prSet presAssocID="{B5971AF3-42C6-4789-A47F-EF6386EFE3D2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DDCBC646-0EF5-43A6-99EE-AA200AB8516D}" type="pres">
      <dgm:prSet presAssocID="{B5971AF3-42C6-4789-A47F-EF6386EFE3D2}" presName="BalanceSpacing" presStyleCnt="0"/>
      <dgm:spPr/>
    </dgm:pt>
    <dgm:pt modelId="{B17AF636-0B17-4BC4-A802-C5E7AC886BE8}" type="pres">
      <dgm:prSet presAssocID="{B5971AF3-42C6-4789-A47F-EF6386EFE3D2}" presName="BalanceSpacing1" presStyleCnt="0"/>
      <dgm:spPr/>
    </dgm:pt>
    <dgm:pt modelId="{F0451EE5-616F-4640-9853-906FA4FF0099}" type="pres">
      <dgm:prSet presAssocID="{B921617B-B64D-4A0E-B00A-29D90753A63D}" presName="Accent1Text" presStyleLbl="node1" presStyleIdx="5" presStyleCnt="6" custScaleX="90909" custScaleY="90909" custLinFactNeighborX="60532" custLinFactNeighborY="-14349"/>
      <dgm:spPr/>
    </dgm:pt>
  </dgm:ptLst>
  <dgm:cxnLst>
    <dgm:cxn modelId="{121ABB04-E3E1-4EA6-81D9-CC2E63828A8C}" type="presOf" srcId="{AF81965C-C23D-473C-8A8D-77A52F0E143F}" destId="{A575EE82-B72E-41B9-B406-B8159C2847E2}" srcOrd="0" destOrd="0" presId="urn:microsoft.com/office/officeart/2008/layout/AlternatingHexagons"/>
    <dgm:cxn modelId="{293C3105-9A4C-4F5F-865F-3E31389F5548}" srcId="{AC9FCCBE-99FC-461B-BA1C-50BD75BC443A}" destId="{B5971AF3-42C6-4789-A47F-EF6386EFE3D2}" srcOrd="2" destOrd="0" parTransId="{EE165877-7816-4E1B-AEA3-B7DCB7BA0C29}" sibTransId="{B921617B-B64D-4A0E-B00A-29D90753A63D}"/>
    <dgm:cxn modelId="{BE090E12-0BC0-49A7-A6F2-1CD5CF4B4813}" type="presOf" srcId="{89B336A2-73EE-4182-8F14-3EF30620F6E1}" destId="{9F95C2EB-508F-4299-A047-277E1ADCA7E8}" srcOrd="0" destOrd="0" presId="urn:microsoft.com/office/officeart/2008/layout/AlternatingHexagons"/>
    <dgm:cxn modelId="{009A1A2B-6C0F-41EE-B6E9-7103A6B71C7E}" type="presOf" srcId="{B921617B-B64D-4A0E-B00A-29D90753A63D}" destId="{F0451EE5-616F-4640-9853-906FA4FF0099}" srcOrd="0" destOrd="0" presId="urn:microsoft.com/office/officeart/2008/layout/AlternatingHexagons"/>
    <dgm:cxn modelId="{38511143-2617-4F4D-9F4B-E550FFEACC6C}" type="presOf" srcId="{AC9FCCBE-99FC-461B-BA1C-50BD75BC443A}" destId="{A0018339-D696-4754-B970-6EB6435E1B72}" srcOrd="0" destOrd="0" presId="urn:microsoft.com/office/officeart/2008/layout/AlternatingHexagons"/>
    <dgm:cxn modelId="{4ABE266D-21EC-457E-9922-5F321B2A8AF9}" srcId="{AC9FCCBE-99FC-461B-BA1C-50BD75BC443A}" destId="{968BA30A-7EC0-408B-970B-1C35EB363CCD}" srcOrd="0" destOrd="0" parTransId="{13AE2CEA-22E3-4664-9D3C-9408C063FE09}" sibTransId="{89B336A2-73EE-4182-8F14-3EF30620F6E1}"/>
    <dgm:cxn modelId="{D8E87386-3E9D-427D-9A93-B8D61B9C5249}" type="presOf" srcId="{06E918E6-7FE7-4C71-839D-207D3D59D376}" destId="{927362BF-E8D6-4BE2-A779-DEB153B3529B}" srcOrd="0" destOrd="0" presId="urn:microsoft.com/office/officeart/2008/layout/AlternatingHexagons"/>
    <dgm:cxn modelId="{6F847C90-5E9B-4915-A403-AEA6B70DA890}" type="presOf" srcId="{B5971AF3-42C6-4789-A47F-EF6386EFE3D2}" destId="{0C1EECEA-52F8-4306-B28F-43A1F978AA86}" srcOrd="0" destOrd="0" presId="urn:microsoft.com/office/officeart/2008/layout/AlternatingHexagons"/>
    <dgm:cxn modelId="{F4CAD8D4-94EC-48D1-8C5A-5FE9412A96E5}" srcId="{AC9FCCBE-99FC-461B-BA1C-50BD75BC443A}" destId="{06E918E6-7FE7-4C71-839D-207D3D59D376}" srcOrd="1" destOrd="0" parTransId="{39A67A5B-6829-4C85-AC61-E397EB241638}" sibTransId="{AF81965C-C23D-473C-8A8D-77A52F0E143F}"/>
    <dgm:cxn modelId="{11065EEA-2279-43C6-AC93-723BA9B381DA}" type="presOf" srcId="{968BA30A-7EC0-408B-970B-1C35EB363CCD}" destId="{814AE48F-9415-411A-B95E-DF5CEB90D89F}" srcOrd="0" destOrd="0" presId="urn:microsoft.com/office/officeart/2008/layout/AlternatingHexagons"/>
    <dgm:cxn modelId="{1E87B083-B0BE-43E0-9717-E74F2F22B407}" type="presParOf" srcId="{A0018339-D696-4754-B970-6EB6435E1B72}" destId="{EABFB3E0-10CE-4452-A076-740C25B8DA72}" srcOrd="0" destOrd="0" presId="urn:microsoft.com/office/officeart/2008/layout/AlternatingHexagons"/>
    <dgm:cxn modelId="{2F909ABC-68B1-4696-92B2-840992B78CD9}" type="presParOf" srcId="{EABFB3E0-10CE-4452-A076-740C25B8DA72}" destId="{814AE48F-9415-411A-B95E-DF5CEB90D89F}" srcOrd="0" destOrd="0" presId="urn:microsoft.com/office/officeart/2008/layout/AlternatingHexagons"/>
    <dgm:cxn modelId="{2C4C8681-9F0D-4E5A-BD36-EA9DBC7278CC}" type="presParOf" srcId="{EABFB3E0-10CE-4452-A076-740C25B8DA72}" destId="{FAF41945-AA5C-4060-90E1-28EBBE9DB524}" srcOrd="1" destOrd="0" presId="urn:microsoft.com/office/officeart/2008/layout/AlternatingHexagons"/>
    <dgm:cxn modelId="{A05085F9-4F31-4231-A0F6-424B9FE699D6}" type="presParOf" srcId="{EABFB3E0-10CE-4452-A076-740C25B8DA72}" destId="{9D3EE0B4-2351-46FE-BB18-04EB0099E5DC}" srcOrd="2" destOrd="0" presId="urn:microsoft.com/office/officeart/2008/layout/AlternatingHexagons"/>
    <dgm:cxn modelId="{CC80535D-2932-4EE1-9B5A-32F4E9694AB3}" type="presParOf" srcId="{EABFB3E0-10CE-4452-A076-740C25B8DA72}" destId="{40EBC419-26EB-4FC1-8FAA-41C3E779F1E7}" srcOrd="3" destOrd="0" presId="urn:microsoft.com/office/officeart/2008/layout/AlternatingHexagons"/>
    <dgm:cxn modelId="{ECF0623B-E1E6-495D-867C-85C9D261F3A3}" type="presParOf" srcId="{EABFB3E0-10CE-4452-A076-740C25B8DA72}" destId="{9F95C2EB-508F-4299-A047-277E1ADCA7E8}" srcOrd="4" destOrd="0" presId="urn:microsoft.com/office/officeart/2008/layout/AlternatingHexagons"/>
    <dgm:cxn modelId="{6FB559F4-FD19-4186-92A0-418288F11B1E}" type="presParOf" srcId="{A0018339-D696-4754-B970-6EB6435E1B72}" destId="{99967366-C415-4B37-BDEE-E58FE8CFE361}" srcOrd="1" destOrd="0" presId="urn:microsoft.com/office/officeart/2008/layout/AlternatingHexagons"/>
    <dgm:cxn modelId="{71B25C22-7BFA-477E-86D4-12D698C8F50E}" type="presParOf" srcId="{A0018339-D696-4754-B970-6EB6435E1B72}" destId="{77363AF0-E4CC-4F22-A74C-DD94B8A22CB2}" srcOrd="2" destOrd="0" presId="urn:microsoft.com/office/officeart/2008/layout/AlternatingHexagons"/>
    <dgm:cxn modelId="{61EEF74C-5258-42DF-A363-769C8B216633}" type="presParOf" srcId="{77363AF0-E4CC-4F22-A74C-DD94B8A22CB2}" destId="{927362BF-E8D6-4BE2-A779-DEB153B3529B}" srcOrd="0" destOrd="0" presId="urn:microsoft.com/office/officeart/2008/layout/AlternatingHexagons"/>
    <dgm:cxn modelId="{5C02CACC-7714-4657-88DC-9E65D00FDC68}" type="presParOf" srcId="{77363AF0-E4CC-4F22-A74C-DD94B8A22CB2}" destId="{CA0BDD1A-FA6D-4497-AB33-8A796D53D79C}" srcOrd="1" destOrd="0" presId="urn:microsoft.com/office/officeart/2008/layout/AlternatingHexagons"/>
    <dgm:cxn modelId="{BA71AB03-F5C3-4B6E-BAE4-1325E4EDD025}" type="presParOf" srcId="{77363AF0-E4CC-4F22-A74C-DD94B8A22CB2}" destId="{A78768B6-33F7-420A-80DF-D6EF01F6E335}" srcOrd="2" destOrd="0" presId="urn:microsoft.com/office/officeart/2008/layout/AlternatingHexagons"/>
    <dgm:cxn modelId="{81BFDED6-7B37-4AFD-B2AE-1D740F0A3902}" type="presParOf" srcId="{77363AF0-E4CC-4F22-A74C-DD94B8A22CB2}" destId="{42C2FFBB-3E1D-4B3C-8827-AEEACB592412}" srcOrd="3" destOrd="0" presId="urn:microsoft.com/office/officeart/2008/layout/AlternatingHexagons"/>
    <dgm:cxn modelId="{BBBC476B-C76A-4A33-9C7E-C44F9B04EA0A}" type="presParOf" srcId="{77363AF0-E4CC-4F22-A74C-DD94B8A22CB2}" destId="{A575EE82-B72E-41B9-B406-B8159C2847E2}" srcOrd="4" destOrd="0" presId="urn:microsoft.com/office/officeart/2008/layout/AlternatingHexagons"/>
    <dgm:cxn modelId="{AA59B233-1102-423A-BB0B-F9042474A8D3}" type="presParOf" srcId="{A0018339-D696-4754-B970-6EB6435E1B72}" destId="{7311237A-969D-4CAD-B6E5-36BFAB6A4AEA}" srcOrd="3" destOrd="0" presId="urn:microsoft.com/office/officeart/2008/layout/AlternatingHexagons"/>
    <dgm:cxn modelId="{774B3CDF-B387-4F6F-ABA4-80D8394A342C}" type="presParOf" srcId="{A0018339-D696-4754-B970-6EB6435E1B72}" destId="{479DD7E7-8F01-47EF-A863-348DF2B31EA0}" srcOrd="4" destOrd="0" presId="urn:microsoft.com/office/officeart/2008/layout/AlternatingHexagons"/>
    <dgm:cxn modelId="{17D28053-04C0-4487-8DD5-A0197E8CACA9}" type="presParOf" srcId="{479DD7E7-8F01-47EF-A863-348DF2B31EA0}" destId="{0C1EECEA-52F8-4306-B28F-43A1F978AA86}" srcOrd="0" destOrd="0" presId="urn:microsoft.com/office/officeart/2008/layout/AlternatingHexagons"/>
    <dgm:cxn modelId="{D63EE6DC-2508-4511-A5BB-77F52E8706BB}" type="presParOf" srcId="{479DD7E7-8F01-47EF-A863-348DF2B31EA0}" destId="{D8A8DCC5-8B09-43D1-9F70-3AF959E64D30}" srcOrd="1" destOrd="0" presId="urn:microsoft.com/office/officeart/2008/layout/AlternatingHexagons"/>
    <dgm:cxn modelId="{79B968CA-85A9-4640-82B9-8A76C435384F}" type="presParOf" srcId="{479DD7E7-8F01-47EF-A863-348DF2B31EA0}" destId="{DDCBC646-0EF5-43A6-99EE-AA200AB8516D}" srcOrd="2" destOrd="0" presId="urn:microsoft.com/office/officeart/2008/layout/AlternatingHexagons"/>
    <dgm:cxn modelId="{36DC0E9B-06EC-454E-BF26-DF9E6F2C3689}" type="presParOf" srcId="{479DD7E7-8F01-47EF-A863-348DF2B31EA0}" destId="{B17AF636-0B17-4BC4-A802-C5E7AC886BE8}" srcOrd="3" destOrd="0" presId="urn:microsoft.com/office/officeart/2008/layout/AlternatingHexagons"/>
    <dgm:cxn modelId="{2173B689-94C2-4A06-BA5F-9782FBB35ABD}" type="presParOf" srcId="{479DD7E7-8F01-47EF-A863-348DF2B31EA0}" destId="{F0451EE5-616F-4640-9853-906FA4FF009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779652F-0408-4C35-A6B1-4A2031C12941}" type="doc">
      <dgm:prSet loTypeId="urn:microsoft.com/office/officeart/2005/8/layout/cycle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9ABE477-DDDB-44B2-B47C-C533D3C80AA1}">
      <dgm:prSet/>
      <dgm:spPr/>
      <dgm:t>
        <a:bodyPr/>
        <a:lstStyle/>
        <a:p>
          <a:r>
            <a:rPr lang="en-US"/>
            <a:t>Please contact us!</a:t>
          </a:r>
        </a:p>
      </dgm:t>
    </dgm:pt>
    <dgm:pt modelId="{C1552A27-9336-470C-87D7-1CAA97D0033A}" type="parTrans" cxnId="{AE3A68D1-17FA-44F7-AFD1-81634CD8484F}">
      <dgm:prSet/>
      <dgm:spPr/>
      <dgm:t>
        <a:bodyPr/>
        <a:lstStyle/>
        <a:p>
          <a:endParaRPr lang="en-US"/>
        </a:p>
      </dgm:t>
    </dgm:pt>
    <dgm:pt modelId="{D7D4F4F2-729A-4F5E-8254-0DF926C89C87}" type="sibTrans" cxnId="{AE3A68D1-17FA-44F7-AFD1-81634CD8484F}">
      <dgm:prSet/>
      <dgm:spPr/>
      <dgm:t>
        <a:bodyPr/>
        <a:lstStyle/>
        <a:p>
          <a:endParaRPr lang="en-US"/>
        </a:p>
      </dgm:t>
    </dgm:pt>
    <dgm:pt modelId="{6F32E0E0-AAFC-4CB9-B563-0F941127EF46}">
      <dgm:prSet/>
      <dgm:spPr/>
      <dgm:t>
        <a:bodyPr/>
        <a:lstStyle/>
        <a:p>
          <a:r>
            <a:rPr lang="en-US"/>
            <a:t>David Luke, Administrator/CEO</a:t>
          </a:r>
        </a:p>
      </dgm:t>
    </dgm:pt>
    <dgm:pt modelId="{9EF302B3-180E-4024-9C98-26BD0E7BBFFF}" type="parTrans" cxnId="{D7A3BFDB-0179-4B61-BEAB-3A99C23311A7}">
      <dgm:prSet/>
      <dgm:spPr/>
      <dgm:t>
        <a:bodyPr/>
        <a:lstStyle/>
        <a:p>
          <a:endParaRPr lang="en-US"/>
        </a:p>
      </dgm:t>
    </dgm:pt>
    <dgm:pt modelId="{CEDDFD40-8B4B-472E-9624-8FFDBA2C7209}" type="sibTrans" cxnId="{D7A3BFDB-0179-4B61-BEAB-3A99C23311A7}">
      <dgm:prSet/>
      <dgm:spPr/>
      <dgm:t>
        <a:bodyPr/>
        <a:lstStyle/>
        <a:p>
          <a:endParaRPr lang="en-US"/>
        </a:p>
      </dgm:t>
    </dgm:pt>
    <dgm:pt modelId="{5089ADDC-5D70-4A23-886A-3D3A7FF14E08}">
      <dgm:prSet/>
      <dgm:spPr/>
      <dgm:t>
        <a:bodyPr/>
        <a:lstStyle/>
        <a:p>
          <a:r>
            <a:rPr lang="en-US" dirty="0"/>
            <a:t>835 SW Topeka Boulevard</a:t>
          </a:r>
        </a:p>
      </dgm:t>
    </dgm:pt>
    <dgm:pt modelId="{C3831229-139B-45E3-9B11-9DB32007FE22}" type="parTrans" cxnId="{D585B209-1FBE-4298-950A-A662E2B784BD}">
      <dgm:prSet/>
      <dgm:spPr/>
      <dgm:t>
        <a:bodyPr/>
        <a:lstStyle/>
        <a:p>
          <a:endParaRPr lang="en-US"/>
        </a:p>
      </dgm:t>
    </dgm:pt>
    <dgm:pt modelId="{C7EA8841-C06A-4CD8-B41D-82C0D094E0E8}" type="sibTrans" cxnId="{D585B209-1FBE-4298-950A-A662E2B784BD}">
      <dgm:prSet/>
      <dgm:spPr/>
      <dgm:t>
        <a:bodyPr/>
        <a:lstStyle/>
        <a:p>
          <a:endParaRPr lang="en-US"/>
        </a:p>
      </dgm:t>
    </dgm:pt>
    <dgm:pt modelId="{13380403-2547-47FD-8DD1-E688B63D4482}">
      <dgm:prSet/>
      <dgm:spPr/>
      <dgm:t>
        <a:bodyPr/>
        <a:lstStyle/>
        <a:p>
          <a:r>
            <a:rPr lang="en-US" dirty="0"/>
            <a:t>Topeka, Kansas 66612</a:t>
          </a:r>
        </a:p>
      </dgm:t>
    </dgm:pt>
    <dgm:pt modelId="{9329A56B-0814-4142-ADEB-EE0EDC3EBF60}" type="parTrans" cxnId="{4F88B78A-F6C0-479E-8A2F-F65ED79DDFDF}">
      <dgm:prSet/>
      <dgm:spPr/>
      <dgm:t>
        <a:bodyPr/>
        <a:lstStyle/>
        <a:p>
          <a:endParaRPr lang="en-US"/>
        </a:p>
      </dgm:t>
    </dgm:pt>
    <dgm:pt modelId="{27DB5DDF-63F8-4CBA-BA31-42FADE5516C9}" type="sibTrans" cxnId="{4F88B78A-F6C0-479E-8A2F-F65ED79DDFDF}">
      <dgm:prSet/>
      <dgm:spPr/>
      <dgm:t>
        <a:bodyPr/>
        <a:lstStyle/>
        <a:p>
          <a:endParaRPr lang="en-US"/>
        </a:p>
      </dgm:t>
    </dgm:pt>
    <dgm:pt modelId="{AB54BE8B-2DEE-41A3-89DD-AAAA9F0815E0}">
      <dgm:prSet/>
      <dgm:spPr/>
      <dgm:t>
        <a:bodyPr/>
        <a:lstStyle/>
        <a:p>
          <a:r>
            <a:rPr lang="en-US"/>
            <a:t>1-800-240-9828 (Toll-Free) </a:t>
          </a:r>
        </a:p>
      </dgm:t>
    </dgm:pt>
    <dgm:pt modelId="{68577D53-5F70-48C0-AEF1-D7F784B132EC}" type="parTrans" cxnId="{D6082ED0-A4DE-42ED-A74E-45242FE675FD}">
      <dgm:prSet/>
      <dgm:spPr/>
      <dgm:t>
        <a:bodyPr/>
        <a:lstStyle/>
        <a:p>
          <a:endParaRPr lang="en-US"/>
        </a:p>
      </dgm:t>
    </dgm:pt>
    <dgm:pt modelId="{CB20C44C-234C-4F56-98AA-02A9A4CACF99}" type="sibTrans" cxnId="{D6082ED0-A4DE-42ED-A74E-45242FE675FD}">
      <dgm:prSet/>
      <dgm:spPr/>
      <dgm:t>
        <a:bodyPr/>
        <a:lstStyle/>
        <a:p>
          <a:endParaRPr lang="en-US"/>
        </a:p>
      </dgm:t>
    </dgm:pt>
    <dgm:pt modelId="{DA674E52-3EF1-4B09-9177-238BE5005C33}">
      <dgm:prSet/>
      <dgm:spPr/>
      <dgm:t>
        <a:bodyPr/>
        <a:lstStyle/>
        <a:p>
          <a:r>
            <a:rPr lang="en-US"/>
            <a:t>785-215-8503 (O)</a:t>
          </a:r>
        </a:p>
      </dgm:t>
    </dgm:pt>
    <dgm:pt modelId="{C0F6C68C-F17B-4287-B7B7-280C37CE8539}" type="parTrans" cxnId="{924ACFFA-88DD-48B6-884E-064745E7366F}">
      <dgm:prSet/>
      <dgm:spPr/>
      <dgm:t>
        <a:bodyPr/>
        <a:lstStyle/>
        <a:p>
          <a:endParaRPr lang="en-US"/>
        </a:p>
      </dgm:t>
    </dgm:pt>
    <dgm:pt modelId="{7A3E9371-7C8B-4412-88AE-A4029D3AD2AF}" type="sibTrans" cxnId="{924ACFFA-88DD-48B6-884E-064745E7366F}">
      <dgm:prSet/>
      <dgm:spPr/>
      <dgm:t>
        <a:bodyPr/>
        <a:lstStyle/>
        <a:p>
          <a:endParaRPr lang="en-US"/>
        </a:p>
      </dgm:t>
    </dgm:pt>
    <dgm:pt modelId="{A87D3A51-2F4D-4EDE-B279-1CBE02F20926}">
      <dgm:prSet/>
      <dgm:spPr/>
      <dgm:t>
        <a:bodyPr/>
        <a:lstStyle/>
        <a:p>
          <a:r>
            <a:rPr lang="en-US"/>
            <a:t>785-338-1504 (C)</a:t>
          </a:r>
        </a:p>
      </dgm:t>
    </dgm:pt>
    <dgm:pt modelId="{AC453366-3760-4AB2-88E3-40640B0C015C}" type="parTrans" cxnId="{D516AB07-47EC-4D7F-96DB-C05D2928D47D}">
      <dgm:prSet/>
      <dgm:spPr/>
      <dgm:t>
        <a:bodyPr/>
        <a:lstStyle/>
        <a:p>
          <a:endParaRPr lang="en-US"/>
        </a:p>
      </dgm:t>
    </dgm:pt>
    <dgm:pt modelId="{1F8D8851-A830-47FD-B520-32B4B91AD40A}" type="sibTrans" cxnId="{D516AB07-47EC-4D7F-96DB-C05D2928D47D}">
      <dgm:prSet/>
      <dgm:spPr/>
      <dgm:t>
        <a:bodyPr/>
        <a:lstStyle/>
        <a:p>
          <a:endParaRPr lang="en-US"/>
        </a:p>
      </dgm:t>
    </dgm:pt>
    <dgm:pt modelId="{11E6AAC7-89E3-40C9-B142-D8A818A95D27}">
      <dgm:prSet/>
      <dgm:spPr/>
      <dgm:t>
        <a:bodyPr/>
        <a:lstStyle/>
        <a:p>
          <a:r>
            <a:rPr lang="en-US" u="sng"/>
            <a:t>davidluke@kcamp.org</a:t>
          </a:r>
          <a:endParaRPr lang="en-US"/>
        </a:p>
      </dgm:t>
    </dgm:pt>
    <dgm:pt modelId="{B2FE4CC2-F6B4-483A-81EF-6136F3218A84}" type="parTrans" cxnId="{735A0046-7548-4B88-883C-0349BE4212D1}">
      <dgm:prSet/>
      <dgm:spPr/>
      <dgm:t>
        <a:bodyPr/>
        <a:lstStyle/>
        <a:p>
          <a:endParaRPr lang="en-US"/>
        </a:p>
      </dgm:t>
    </dgm:pt>
    <dgm:pt modelId="{9A9709AC-9639-4378-954B-88E524A7C9F0}" type="sibTrans" cxnId="{735A0046-7548-4B88-883C-0349BE4212D1}">
      <dgm:prSet/>
      <dgm:spPr/>
      <dgm:t>
        <a:bodyPr/>
        <a:lstStyle/>
        <a:p>
          <a:endParaRPr lang="en-US"/>
        </a:p>
      </dgm:t>
    </dgm:pt>
    <dgm:pt modelId="{8C267F83-052E-4242-83DB-CC47FA251D38}">
      <dgm:prSet/>
      <dgm:spPr/>
      <dgm:t>
        <a:bodyPr/>
        <a:lstStyle/>
        <a:p>
          <a:r>
            <a:rPr lang="en-US"/>
            <a:t>www.kcamp.org</a:t>
          </a:r>
        </a:p>
      </dgm:t>
    </dgm:pt>
    <dgm:pt modelId="{B4246719-A3A5-430F-A9E7-04E6752052A2}" type="parTrans" cxnId="{6985B816-3323-4ACF-9DF2-84A3CF195079}">
      <dgm:prSet/>
      <dgm:spPr/>
      <dgm:t>
        <a:bodyPr/>
        <a:lstStyle/>
        <a:p>
          <a:endParaRPr lang="en-US"/>
        </a:p>
      </dgm:t>
    </dgm:pt>
    <dgm:pt modelId="{F8027939-A9EA-4876-80AC-B8D355BFF08D}" type="sibTrans" cxnId="{6985B816-3323-4ACF-9DF2-84A3CF195079}">
      <dgm:prSet/>
      <dgm:spPr/>
      <dgm:t>
        <a:bodyPr/>
        <a:lstStyle/>
        <a:p>
          <a:endParaRPr lang="en-US"/>
        </a:p>
      </dgm:t>
    </dgm:pt>
    <dgm:pt modelId="{9A8333B1-3CE6-4C4E-ADAD-EE5D24C39138}" type="pres">
      <dgm:prSet presAssocID="{4779652F-0408-4C35-A6B1-4A2031C12941}" presName="cycle" presStyleCnt="0">
        <dgm:presLayoutVars>
          <dgm:dir/>
          <dgm:resizeHandles val="exact"/>
        </dgm:presLayoutVars>
      </dgm:prSet>
      <dgm:spPr/>
    </dgm:pt>
    <dgm:pt modelId="{38A80630-96F8-4E88-8DF5-1729A72C9DDE}" type="pres">
      <dgm:prSet presAssocID="{E9ABE477-DDDB-44B2-B47C-C533D3C80AA1}" presName="node" presStyleLbl="node1" presStyleIdx="0" presStyleCnt="2">
        <dgm:presLayoutVars>
          <dgm:bulletEnabled val="1"/>
        </dgm:presLayoutVars>
      </dgm:prSet>
      <dgm:spPr/>
    </dgm:pt>
    <dgm:pt modelId="{FD2C2043-DDB4-4158-B732-66A8F28A2E88}" type="pres">
      <dgm:prSet presAssocID="{E9ABE477-DDDB-44B2-B47C-C533D3C80AA1}" presName="spNode" presStyleCnt="0"/>
      <dgm:spPr/>
    </dgm:pt>
    <dgm:pt modelId="{53B5468C-694B-4C46-9643-D2DB693D3659}" type="pres">
      <dgm:prSet presAssocID="{D7D4F4F2-729A-4F5E-8254-0DF926C89C87}" presName="sibTrans" presStyleLbl="sibTrans1D1" presStyleIdx="0" presStyleCnt="2"/>
      <dgm:spPr/>
    </dgm:pt>
    <dgm:pt modelId="{1FC2B92D-6BDA-4103-8A59-237EE873A52D}" type="pres">
      <dgm:prSet presAssocID="{6F32E0E0-AAFC-4CB9-B563-0F941127EF46}" presName="node" presStyleLbl="node1" presStyleIdx="1" presStyleCnt="2">
        <dgm:presLayoutVars>
          <dgm:bulletEnabled val="1"/>
        </dgm:presLayoutVars>
      </dgm:prSet>
      <dgm:spPr/>
    </dgm:pt>
    <dgm:pt modelId="{66501E57-09F5-4B7F-9181-7381659AD59C}" type="pres">
      <dgm:prSet presAssocID="{6F32E0E0-AAFC-4CB9-B563-0F941127EF46}" presName="spNode" presStyleCnt="0"/>
      <dgm:spPr/>
    </dgm:pt>
    <dgm:pt modelId="{A50D325C-B7B2-4706-B1EB-3A320AF6A409}" type="pres">
      <dgm:prSet presAssocID="{CEDDFD40-8B4B-472E-9624-8FFDBA2C7209}" presName="sibTrans" presStyleLbl="sibTrans1D1" presStyleIdx="1" presStyleCnt="2"/>
      <dgm:spPr/>
    </dgm:pt>
  </dgm:ptLst>
  <dgm:cxnLst>
    <dgm:cxn modelId="{D516AB07-47EC-4D7F-96DB-C05D2928D47D}" srcId="{6F32E0E0-AAFC-4CB9-B563-0F941127EF46}" destId="{A87D3A51-2F4D-4EDE-B279-1CBE02F20926}" srcOrd="4" destOrd="0" parTransId="{AC453366-3760-4AB2-88E3-40640B0C015C}" sibTransId="{1F8D8851-A830-47FD-B520-32B4B91AD40A}"/>
    <dgm:cxn modelId="{D585B209-1FBE-4298-950A-A662E2B784BD}" srcId="{6F32E0E0-AAFC-4CB9-B563-0F941127EF46}" destId="{5089ADDC-5D70-4A23-886A-3D3A7FF14E08}" srcOrd="0" destOrd="0" parTransId="{C3831229-139B-45E3-9B11-9DB32007FE22}" sibTransId="{C7EA8841-C06A-4CD8-B41D-82C0D094E0E8}"/>
    <dgm:cxn modelId="{D3DC0913-5D04-41DB-880F-380C61060DDB}" type="presOf" srcId="{11E6AAC7-89E3-40C9-B142-D8A818A95D27}" destId="{1FC2B92D-6BDA-4103-8A59-237EE873A52D}" srcOrd="0" destOrd="6" presId="urn:microsoft.com/office/officeart/2005/8/layout/cycle5"/>
    <dgm:cxn modelId="{6985B816-3323-4ACF-9DF2-84A3CF195079}" srcId="{6F32E0E0-AAFC-4CB9-B563-0F941127EF46}" destId="{8C267F83-052E-4242-83DB-CC47FA251D38}" srcOrd="6" destOrd="0" parTransId="{B4246719-A3A5-430F-A9E7-04E6752052A2}" sibTransId="{F8027939-A9EA-4876-80AC-B8D355BFF08D}"/>
    <dgm:cxn modelId="{8D199A17-C0F8-4632-8F3D-7B86C37E73B5}" type="presOf" srcId="{CEDDFD40-8B4B-472E-9624-8FFDBA2C7209}" destId="{A50D325C-B7B2-4706-B1EB-3A320AF6A409}" srcOrd="0" destOrd="0" presId="urn:microsoft.com/office/officeart/2005/8/layout/cycle5"/>
    <dgm:cxn modelId="{96424328-E88A-4BBA-A87E-F5FAEABA3E4E}" type="presOf" srcId="{8C267F83-052E-4242-83DB-CC47FA251D38}" destId="{1FC2B92D-6BDA-4103-8A59-237EE873A52D}" srcOrd="0" destOrd="7" presId="urn:microsoft.com/office/officeart/2005/8/layout/cycle5"/>
    <dgm:cxn modelId="{9E67E12D-356D-44A5-8FD6-43724473691C}" type="presOf" srcId="{13380403-2547-47FD-8DD1-E688B63D4482}" destId="{1FC2B92D-6BDA-4103-8A59-237EE873A52D}" srcOrd="0" destOrd="2" presId="urn:microsoft.com/office/officeart/2005/8/layout/cycle5"/>
    <dgm:cxn modelId="{E9700636-F7BE-452C-950D-D6164E18F1AA}" type="presOf" srcId="{4779652F-0408-4C35-A6B1-4A2031C12941}" destId="{9A8333B1-3CE6-4C4E-ADAD-EE5D24C39138}" srcOrd="0" destOrd="0" presId="urn:microsoft.com/office/officeart/2005/8/layout/cycle5"/>
    <dgm:cxn modelId="{F924125E-5B36-4825-A14F-446110522A66}" type="presOf" srcId="{AB54BE8B-2DEE-41A3-89DD-AAAA9F0815E0}" destId="{1FC2B92D-6BDA-4103-8A59-237EE873A52D}" srcOrd="0" destOrd="3" presId="urn:microsoft.com/office/officeart/2005/8/layout/cycle5"/>
    <dgm:cxn modelId="{67857F64-3E06-428C-B0E1-72F0AADC2E9F}" type="presOf" srcId="{E9ABE477-DDDB-44B2-B47C-C533D3C80AA1}" destId="{38A80630-96F8-4E88-8DF5-1729A72C9DDE}" srcOrd="0" destOrd="0" presId="urn:microsoft.com/office/officeart/2005/8/layout/cycle5"/>
    <dgm:cxn modelId="{735A0046-7548-4B88-883C-0349BE4212D1}" srcId="{6F32E0E0-AAFC-4CB9-B563-0F941127EF46}" destId="{11E6AAC7-89E3-40C9-B142-D8A818A95D27}" srcOrd="5" destOrd="0" parTransId="{B2FE4CC2-F6B4-483A-81EF-6136F3218A84}" sibTransId="{9A9709AC-9639-4378-954B-88E524A7C9F0}"/>
    <dgm:cxn modelId="{4F88B78A-F6C0-479E-8A2F-F65ED79DDFDF}" srcId="{6F32E0E0-AAFC-4CB9-B563-0F941127EF46}" destId="{13380403-2547-47FD-8DD1-E688B63D4482}" srcOrd="1" destOrd="0" parTransId="{9329A56B-0814-4142-ADEB-EE0EDC3EBF60}" sibTransId="{27DB5DDF-63F8-4CBA-BA31-42FADE5516C9}"/>
    <dgm:cxn modelId="{97659390-A68A-492B-8A8B-A30C1F19A0BE}" type="presOf" srcId="{5089ADDC-5D70-4A23-886A-3D3A7FF14E08}" destId="{1FC2B92D-6BDA-4103-8A59-237EE873A52D}" srcOrd="0" destOrd="1" presId="urn:microsoft.com/office/officeart/2005/8/layout/cycle5"/>
    <dgm:cxn modelId="{8B9424AC-CB0B-4782-8A2B-DDE962C4334B}" type="presOf" srcId="{A87D3A51-2F4D-4EDE-B279-1CBE02F20926}" destId="{1FC2B92D-6BDA-4103-8A59-237EE873A52D}" srcOrd="0" destOrd="5" presId="urn:microsoft.com/office/officeart/2005/8/layout/cycle5"/>
    <dgm:cxn modelId="{37C9DAC0-8DAF-4F76-A878-3362C50DC8F2}" type="presOf" srcId="{DA674E52-3EF1-4B09-9177-238BE5005C33}" destId="{1FC2B92D-6BDA-4103-8A59-237EE873A52D}" srcOrd="0" destOrd="4" presId="urn:microsoft.com/office/officeart/2005/8/layout/cycle5"/>
    <dgm:cxn modelId="{D6082ED0-A4DE-42ED-A74E-45242FE675FD}" srcId="{6F32E0E0-AAFC-4CB9-B563-0F941127EF46}" destId="{AB54BE8B-2DEE-41A3-89DD-AAAA9F0815E0}" srcOrd="2" destOrd="0" parTransId="{68577D53-5F70-48C0-AEF1-D7F784B132EC}" sibTransId="{CB20C44C-234C-4F56-98AA-02A9A4CACF99}"/>
    <dgm:cxn modelId="{AE3A68D1-17FA-44F7-AFD1-81634CD8484F}" srcId="{4779652F-0408-4C35-A6B1-4A2031C12941}" destId="{E9ABE477-DDDB-44B2-B47C-C533D3C80AA1}" srcOrd="0" destOrd="0" parTransId="{C1552A27-9336-470C-87D7-1CAA97D0033A}" sibTransId="{D7D4F4F2-729A-4F5E-8254-0DF926C89C87}"/>
    <dgm:cxn modelId="{124D77D9-CFAA-4883-9905-0F6CE6B4D7F6}" type="presOf" srcId="{D7D4F4F2-729A-4F5E-8254-0DF926C89C87}" destId="{53B5468C-694B-4C46-9643-D2DB693D3659}" srcOrd="0" destOrd="0" presId="urn:microsoft.com/office/officeart/2005/8/layout/cycle5"/>
    <dgm:cxn modelId="{D7A3BFDB-0179-4B61-BEAB-3A99C23311A7}" srcId="{4779652F-0408-4C35-A6B1-4A2031C12941}" destId="{6F32E0E0-AAFC-4CB9-B563-0F941127EF46}" srcOrd="1" destOrd="0" parTransId="{9EF302B3-180E-4024-9C98-26BD0E7BBFFF}" sibTransId="{CEDDFD40-8B4B-472E-9624-8FFDBA2C7209}"/>
    <dgm:cxn modelId="{4E39DBE4-772E-45A5-9B95-ACD80C4E6C54}" type="presOf" srcId="{6F32E0E0-AAFC-4CB9-B563-0F941127EF46}" destId="{1FC2B92D-6BDA-4103-8A59-237EE873A52D}" srcOrd="0" destOrd="0" presId="urn:microsoft.com/office/officeart/2005/8/layout/cycle5"/>
    <dgm:cxn modelId="{924ACFFA-88DD-48B6-884E-064745E7366F}" srcId="{6F32E0E0-AAFC-4CB9-B563-0F941127EF46}" destId="{DA674E52-3EF1-4B09-9177-238BE5005C33}" srcOrd="3" destOrd="0" parTransId="{C0F6C68C-F17B-4287-B7B7-280C37CE8539}" sibTransId="{7A3E9371-7C8B-4412-88AE-A4029D3AD2AF}"/>
    <dgm:cxn modelId="{8F82002D-D4F4-4768-9EF2-A6675FA74D47}" type="presParOf" srcId="{9A8333B1-3CE6-4C4E-ADAD-EE5D24C39138}" destId="{38A80630-96F8-4E88-8DF5-1729A72C9DDE}" srcOrd="0" destOrd="0" presId="urn:microsoft.com/office/officeart/2005/8/layout/cycle5"/>
    <dgm:cxn modelId="{B21FA87F-75F1-4C7A-BCE8-FB48098D2953}" type="presParOf" srcId="{9A8333B1-3CE6-4C4E-ADAD-EE5D24C39138}" destId="{FD2C2043-DDB4-4158-B732-66A8F28A2E88}" srcOrd="1" destOrd="0" presId="urn:microsoft.com/office/officeart/2005/8/layout/cycle5"/>
    <dgm:cxn modelId="{AD53CA87-D8A4-46F4-BA49-CAE1E0F956E1}" type="presParOf" srcId="{9A8333B1-3CE6-4C4E-ADAD-EE5D24C39138}" destId="{53B5468C-694B-4C46-9643-D2DB693D3659}" srcOrd="2" destOrd="0" presId="urn:microsoft.com/office/officeart/2005/8/layout/cycle5"/>
    <dgm:cxn modelId="{CFD1A5AB-BD50-4952-96E5-EECF0E1C13DE}" type="presParOf" srcId="{9A8333B1-3CE6-4C4E-ADAD-EE5D24C39138}" destId="{1FC2B92D-6BDA-4103-8A59-237EE873A52D}" srcOrd="3" destOrd="0" presId="urn:microsoft.com/office/officeart/2005/8/layout/cycle5"/>
    <dgm:cxn modelId="{741E4E95-12B6-4137-9DFA-22E6A05D2395}" type="presParOf" srcId="{9A8333B1-3CE6-4C4E-ADAD-EE5D24C39138}" destId="{66501E57-09F5-4B7F-9181-7381659AD59C}" srcOrd="4" destOrd="0" presId="urn:microsoft.com/office/officeart/2005/8/layout/cycle5"/>
    <dgm:cxn modelId="{42102AB5-4803-42F2-96D6-A4CA237203DA}" type="presParOf" srcId="{9A8333B1-3CE6-4C4E-ADAD-EE5D24C39138}" destId="{A50D325C-B7B2-4706-B1EB-3A320AF6A409}" srcOrd="5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C341BF-1C36-4E09-8171-B057F11FCFB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29463CF-1A3D-4B2C-9119-A47C05DE0AEF}">
      <dgm:prSet/>
      <dgm:spPr/>
      <dgm:t>
        <a:bodyPr/>
        <a:lstStyle/>
        <a:p>
          <a:r>
            <a:rPr lang="en-US"/>
            <a:t>Pooling allows public entities to:</a:t>
          </a:r>
        </a:p>
      </dgm:t>
    </dgm:pt>
    <dgm:pt modelId="{8B7BE207-031F-41B4-A755-3017FE1EA15F}" type="parTrans" cxnId="{D34C994E-A94F-4E77-A9CA-041690E59FF9}">
      <dgm:prSet/>
      <dgm:spPr/>
      <dgm:t>
        <a:bodyPr/>
        <a:lstStyle/>
        <a:p>
          <a:endParaRPr lang="en-US"/>
        </a:p>
      </dgm:t>
    </dgm:pt>
    <dgm:pt modelId="{99A02F5B-D2F4-4A94-92EF-F761FE515DCB}" type="sibTrans" cxnId="{D34C994E-A94F-4E77-A9CA-041690E59FF9}">
      <dgm:prSet/>
      <dgm:spPr/>
      <dgm:t>
        <a:bodyPr/>
        <a:lstStyle/>
        <a:p>
          <a:endParaRPr lang="en-US"/>
        </a:p>
      </dgm:t>
    </dgm:pt>
    <dgm:pt modelId="{2CB65DF5-1C47-4F4C-898A-BFA53D6F4A10}">
      <dgm:prSet/>
      <dgm:spPr/>
      <dgm:t>
        <a:bodyPr/>
        <a:lstStyle/>
        <a:p>
          <a:r>
            <a:rPr lang="en-US"/>
            <a:t>Share cost of risk among similar entities</a:t>
          </a:r>
        </a:p>
      </dgm:t>
    </dgm:pt>
    <dgm:pt modelId="{A850B889-6033-4E70-8675-0E55D8CC968C}" type="parTrans" cxnId="{C5D566A4-D261-41DE-ABE4-46841D6347BA}">
      <dgm:prSet/>
      <dgm:spPr/>
      <dgm:t>
        <a:bodyPr/>
        <a:lstStyle/>
        <a:p>
          <a:endParaRPr lang="en-US"/>
        </a:p>
      </dgm:t>
    </dgm:pt>
    <dgm:pt modelId="{E0DC3144-87B2-4512-A7CC-C53E31ACF844}" type="sibTrans" cxnId="{C5D566A4-D261-41DE-ABE4-46841D6347BA}">
      <dgm:prSet/>
      <dgm:spPr/>
      <dgm:t>
        <a:bodyPr/>
        <a:lstStyle/>
        <a:p>
          <a:endParaRPr lang="en-US"/>
        </a:p>
      </dgm:t>
    </dgm:pt>
    <dgm:pt modelId="{B698F2B7-FE6D-4837-A87C-9E313F92602F}">
      <dgm:prSet/>
      <dgm:spPr/>
      <dgm:t>
        <a:bodyPr/>
        <a:lstStyle/>
        <a:p>
          <a:r>
            <a:rPr lang="en-US"/>
            <a:t>Determine scope/terms of own coverage</a:t>
          </a:r>
        </a:p>
      </dgm:t>
    </dgm:pt>
    <dgm:pt modelId="{42D9D627-CBF7-4D8F-A5EE-BE9030EC96A3}" type="parTrans" cxnId="{F29D6C50-094C-42AB-BF2D-E6A9445D3B8D}">
      <dgm:prSet/>
      <dgm:spPr/>
      <dgm:t>
        <a:bodyPr/>
        <a:lstStyle/>
        <a:p>
          <a:endParaRPr lang="en-US"/>
        </a:p>
      </dgm:t>
    </dgm:pt>
    <dgm:pt modelId="{61201FBB-64BE-4A75-98D3-F85A6CBE2429}" type="sibTrans" cxnId="{F29D6C50-094C-42AB-BF2D-E6A9445D3B8D}">
      <dgm:prSet/>
      <dgm:spPr/>
      <dgm:t>
        <a:bodyPr/>
        <a:lstStyle/>
        <a:p>
          <a:endParaRPr lang="en-US"/>
        </a:p>
      </dgm:t>
    </dgm:pt>
    <dgm:pt modelId="{AD930CF9-5026-44B6-8E55-638032ECB9E5}">
      <dgm:prSet/>
      <dgm:spPr/>
      <dgm:t>
        <a:bodyPr/>
        <a:lstStyle/>
        <a:p>
          <a:r>
            <a:rPr lang="en-US"/>
            <a:t>Control claims and litigation management</a:t>
          </a:r>
        </a:p>
      </dgm:t>
    </dgm:pt>
    <dgm:pt modelId="{4D0B1D95-EC52-46F9-BD63-F46350380FB5}" type="parTrans" cxnId="{40B94142-8FF5-4381-8EE0-52A3B211B3BD}">
      <dgm:prSet/>
      <dgm:spPr/>
      <dgm:t>
        <a:bodyPr/>
        <a:lstStyle/>
        <a:p>
          <a:endParaRPr lang="en-US"/>
        </a:p>
      </dgm:t>
    </dgm:pt>
    <dgm:pt modelId="{2769B43B-B893-46A9-8AC5-E57FBA8196FA}" type="sibTrans" cxnId="{40B94142-8FF5-4381-8EE0-52A3B211B3BD}">
      <dgm:prSet/>
      <dgm:spPr/>
      <dgm:t>
        <a:bodyPr/>
        <a:lstStyle/>
        <a:p>
          <a:endParaRPr lang="en-US"/>
        </a:p>
      </dgm:t>
    </dgm:pt>
    <dgm:pt modelId="{AC67A697-E4C5-4C23-99E7-D2B568AFE2A6}">
      <dgm:prSet/>
      <dgm:spPr/>
      <dgm:t>
        <a:bodyPr/>
        <a:lstStyle/>
        <a:p>
          <a:r>
            <a:rPr lang="en-US"/>
            <a:t>Reap benefits of group purchase</a:t>
          </a:r>
        </a:p>
      </dgm:t>
    </dgm:pt>
    <dgm:pt modelId="{A52DD470-92BD-4781-8295-15E5FA1F5D13}" type="parTrans" cxnId="{CB1E706B-19DB-4CD3-8D95-5BEF49A21A0E}">
      <dgm:prSet/>
      <dgm:spPr/>
      <dgm:t>
        <a:bodyPr/>
        <a:lstStyle/>
        <a:p>
          <a:endParaRPr lang="en-US"/>
        </a:p>
      </dgm:t>
    </dgm:pt>
    <dgm:pt modelId="{FBA7FD9A-C1F5-4022-A4D0-19FA743FDCBC}" type="sibTrans" cxnId="{CB1E706B-19DB-4CD3-8D95-5BEF49A21A0E}">
      <dgm:prSet/>
      <dgm:spPr/>
      <dgm:t>
        <a:bodyPr/>
        <a:lstStyle/>
        <a:p>
          <a:endParaRPr lang="en-US"/>
        </a:p>
      </dgm:t>
    </dgm:pt>
    <dgm:pt modelId="{166C0D13-834F-4A9B-9977-12768C03DB46}">
      <dgm:prSet/>
      <dgm:spPr/>
      <dgm:t>
        <a:bodyPr/>
        <a:lstStyle/>
        <a:p>
          <a:r>
            <a:rPr lang="en-US"/>
            <a:t>Tailor risk control programs</a:t>
          </a:r>
        </a:p>
      </dgm:t>
    </dgm:pt>
    <dgm:pt modelId="{5BF67AEC-93FB-4EF5-AFB4-E25E5C52F240}" type="parTrans" cxnId="{7C866765-C11C-4CA9-B190-88F901C4C68E}">
      <dgm:prSet/>
      <dgm:spPr/>
      <dgm:t>
        <a:bodyPr/>
        <a:lstStyle/>
        <a:p>
          <a:endParaRPr lang="en-US"/>
        </a:p>
      </dgm:t>
    </dgm:pt>
    <dgm:pt modelId="{B4455FD8-023E-45E4-A6C5-9650213FB5E5}" type="sibTrans" cxnId="{7C866765-C11C-4CA9-B190-88F901C4C68E}">
      <dgm:prSet/>
      <dgm:spPr/>
      <dgm:t>
        <a:bodyPr/>
        <a:lstStyle/>
        <a:p>
          <a:endParaRPr lang="en-US"/>
        </a:p>
      </dgm:t>
    </dgm:pt>
    <dgm:pt modelId="{3AC178ED-5336-4BAA-9B95-C98EB7591592}">
      <dgm:prSet/>
      <dgm:spPr/>
      <dgm:t>
        <a:bodyPr/>
        <a:lstStyle/>
        <a:p>
          <a:r>
            <a:rPr lang="en-US"/>
            <a:t>Member oversight of program equity</a:t>
          </a:r>
        </a:p>
      </dgm:t>
    </dgm:pt>
    <dgm:pt modelId="{54217E97-CD1B-466B-A31D-6CAB7CBD2FC7}" type="parTrans" cxnId="{33D277B6-E89D-47E7-9FA2-E47C13454B19}">
      <dgm:prSet/>
      <dgm:spPr/>
      <dgm:t>
        <a:bodyPr/>
        <a:lstStyle/>
        <a:p>
          <a:endParaRPr lang="en-US"/>
        </a:p>
      </dgm:t>
    </dgm:pt>
    <dgm:pt modelId="{4B522D22-BEFB-4462-A6FE-272A9122E556}" type="sibTrans" cxnId="{33D277B6-E89D-47E7-9FA2-E47C13454B19}">
      <dgm:prSet/>
      <dgm:spPr/>
      <dgm:t>
        <a:bodyPr/>
        <a:lstStyle/>
        <a:p>
          <a:endParaRPr lang="en-US"/>
        </a:p>
      </dgm:t>
    </dgm:pt>
    <dgm:pt modelId="{F4E9087C-4B66-44FB-B98F-ED2266D4A932}" type="pres">
      <dgm:prSet presAssocID="{20C341BF-1C36-4E09-8171-B057F11FCFB5}" presName="vert0" presStyleCnt="0">
        <dgm:presLayoutVars>
          <dgm:dir/>
          <dgm:animOne val="branch"/>
          <dgm:animLvl val="lvl"/>
        </dgm:presLayoutVars>
      </dgm:prSet>
      <dgm:spPr/>
    </dgm:pt>
    <dgm:pt modelId="{64B75C0E-FD47-43C3-BE47-1D4FA181479F}" type="pres">
      <dgm:prSet presAssocID="{229463CF-1A3D-4B2C-9119-A47C05DE0AEF}" presName="thickLine" presStyleLbl="alignNode1" presStyleIdx="0" presStyleCnt="1"/>
      <dgm:spPr/>
    </dgm:pt>
    <dgm:pt modelId="{4B9B0B0D-9407-499D-8099-CCEC3AD57636}" type="pres">
      <dgm:prSet presAssocID="{229463CF-1A3D-4B2C-9119-A47C05DE0AEF}" presName="horz1" presStyleCnt="0"/>
      <dgm:spPr/>
    </dgm:pt>
    <dgm:pt modelId="{E56E283E-9BD4-4946-9237-D83A2E40B3E1}" type="pres">
      <dgm:prSet presAssocID="{229463CF-1A3D-4B2C-9119-A47C05DE0AEF}" presName="tx1" presStyleLbl="revTx" presStyleIdx="0" presStyleCnt="7"/>
      <dgm:spPr/>
    </dgm:pt>
    <dgm:pt modelId="{514B9750-BB40-4394-B35D-4FB2D6A684AC}" type="pres">
      <dgm:prSet presAssocID="{229463CF-1A3D-4B2C-9119-A47C05DE0AEF}" presName="vert1" presStyleCnt="0"/>
      <dgm:spPr/>
    </dgm:pt>
    <dgm:pt modelId="{FA234FB9-726B-471D-BE70-5BCA1F6D732D}" type="pres">
      <dgm:prSet presAssocID="{2CB65DF5-1C47-4F4C-898A-BFA53D6F4A10}" presName="vertSpace2a" presStyleCnt="0"/>
      <dgm:spPr/>
    </dgm:pt>
    <dgm:pt modelId="{3F8AE86B-F7F6-4927-ADCD-6473A17987FB}" type="pres">
      <dgm:prSet presAssocID="{2CB65DF5-1C47-4F4C-898A-BFA53D6F4A10}" presName="horz2" presStyleCnt="0"/>
      <dgm:spPr/>
    </dgm:pt>
    <dgm:pt modelId="{BBBA2FE1-8FC4-415F-A18A-956A7B2AD7FA}" type="pres">
      <dgm:prSet presAssocID="{2CB65DF5-1C47-4F4C-898A-BFA53D6F4A10}" presName="horzSpace2" presStyleCnt="0"/>
      <dgm:spPr/>
    </dgm:pt>
    <dgm:pt modelId="{8DC0C570-D238-40A8-9C0E-5E8BEB71A3D3}" type="pres">
      <dgm:prSet presAssocID="{2CB65DF5-1C47-4F4C-898A-BFA53D6F4A10}" presName="tx2" presStyleLbl="revTx" presStyleIdx="1" presStyleCnt="7"/>
      <dgm:spPr/>
    </dgm:pt>
    <dgm:pt modelId="{109505D8-1324-4EDB-9984-C17F0CC62A4B}" type="pres">
      <dgm:prSet presAssocID="{2CB65DF5-1C47-4F4C-898A-BFA53D6F4A10}" presName="vert2" presStyleCnt="0"/>
      <dgm:spPr/>
    </dgm:pt>
    <dgm:pt modelId="{878DBD6B-EED4-4376-959C-A3EAA61655F8}" type="pres">
      <dgm:prSet presAssocID="{2CB65DF5-1C47-4F4C-898A-BFA53D6F4A10}" presName="thinLine2b" presStyleLbl="callout" presStyleIdx="0" presStyleCnt="6"/>
      <dgm:spPr/>
    </dgm:pt>
    <dgm:pt modelId="{455EC83C-0A5C-4370-86E6-0428EFF363F4}" type="pres">
      <dgm:prSet presAssocID="{2CB65DF5-1C47-4F4C-898A-BFA53D6F4A10}" presName="vertSpace2b" presStyleCnt="0"/>
      <dgm:spPr/>
    </dgm:pt>
    <dgm:pt modelId="{651A580D-9E0B-4C79-AF9A-97E8CDB3DD9B}" type="pres">
      <dgm:prSet presAssocID="{B698F2B7-FE6D-4837-A87C-9E313F92602F}" presName="horz2" presStyleCnt="0"/>
      <dgm:spPr/>
    </dgm:pt>
    <dgm:pt modelId="{C03AB82D-922D-4DB4-B7FB-D32BC5C4F81E}" type="pres">
      <dgm:prSet presAssocID="{B698F2B7-FE6D-4837-A87C-9E313F92602F}" presName="horzSpace2" presStyleCnt="0"/>
      <dgm:spPr/>
    </dgm:pt>
    <dgm:pt modelId="{56387AD9-FE77-4091-84ED-825CB110348B}" type="pres">
      <dgm:prSet presAssocID="{B698F2B7-FE6D-4837-A87C-9E313F92602F}" presName="tx2" presStyleLbl="revTx" presStyleIdx="2" presStyleCnt="7"/>
      <dgm:spPr/>
    </dgm:pt>
    <dgm:pt modelId="{AB32E224-C0ED-4658-80E1-FEB86C864E5E}" type="pres">
      <dgm:prSet presAssocID="{B698F2B7-FE6D-4837-A87C-9E313F92602F}" presName="vert2" presStyleCnt="0"/>
      <dgm:spPr/>
    </dgm:pt>
    <dgm:pt modelId="{C61AD06C-ED8C-4C00-B603-8EAD9D48C8D4}" type="pres">
      <dgm:prSet presAssocID="{B698F2B7-FE6D-4837-A87C-9E313F92602F}" presName="thinLine2b" presStyleLbl="callout" presStyleIdx="1" presStyleCnt="6"/>
      <dgm:spPr/>
    </dgm:pt>
    <dgm:pt modelId="{AB98F086-CE0F-4F74-ABFB-0A57A87673FE}" type="pres">
      <dgm:prSet presAssocID="{B698F2B7-FE6D-4837-A87C-9E313F92602F}" presName="vertSpace2b" presStyleCnt="0"/>
      <dgm:spPr/>
    </dgm:pt>
    <dgm:pt modelId="{AE1E406D-1986-423D-A94B-564055374CFE}" type="pres">
      <dgm:prSet presAssocID="{AD930CF9-5026-44B6-8E55-638032ECB9E5}" presName="horz2" presStyleCnt="0"/>
      <dgm:spPr/>
    </dgm:pt>
    <dgm:pt modelId="{4B76203D-0E00-46A4-B1B9-D2FAFC2DEC55}" type="pres">
      <dgm:prSet presAssocID="{AD930CF9-5026-44B6-8E55-638032ECB9E5}" presName="horzSpace2" presStyleCnt="0"/>
      <dgm:spPr/>
    </dgm:pt>
    <dgm:pt modelId="{146F871C-BEE9-4DB1-81B5-28A94D67816E}" type="pres">
      <dgm:prSet presAssocID="{AD930CF9-5026-44B6-8E55-638032ECB9E5}" presName="tx2" presStyleLbl="revTx" presStyleIdx="3" presStyleCnt="7"/>
      <dgm:spPr/>
    </dgm:pt>
    <dgm:pt modelId="{7A95F873-57FD-4C98-9DD6-1D266544C5B4}" type="pres">
      <dgm:prSet presAssocID="{AD930CF9-5026-44B6-8E55-638032ECB9E5}" presName="vert2" presStyleCnt="0"/>
      <dgm:spPr/>
    </dgm:pt>
    <dgm:pt modelId="{3EAC8830-EE0B-440B-9775-BB621C4B9033}" type="pres">
      <dgm:prSet presAssocID="{AD930CF9-5026-44B6-8E55-638032ECB9E5}" presName="thinLine2b" presStyleLbl="callout" presStyleIdx="2" presStyleCnt="6"/>
      <dgm:spPr/>
    </dgm:pt>
    <dgm:pt modelId="{F062A35E-E61A-4DBF-8741-0BDEE85CA844}" type="pres">
      <dgm:prSet presAssocID="{AD930CF9-5026-44B6-8E55-638032ECB9E5}" presName="vertSpace2b" presStyleCnt="0"/>
      <dgm:spPr/>
    </dgm:pt>
    <dgm:pt modelId="{217CCC04-BB18-4826-9A7D-63EF2B77E44C}" type="pres">
      <dgm:prSet presAssocID="{AC67A697-E4C5-4C23-99E7-D2B568AFE2A6}" presName="horz2" presStyleCnt="0"/>
      <dgm:spPr/>
    </dgm:pt>
    <dgm:pt modelId="{1CDAB69A-1CD4-47A2-96E9-7369D1EB1F71}" type="pres">
      <dgm:prSet presAssocID="{AC67A697-E4C5-4C23-99E7-D2B568AFE2A6}" presName="horzSpace2" presStyleCnt="0"/>
      <dgm:spPr/>
    </dgm:pt>
    <dgm:pt modelId="{5E73560D-D2EC-47F2-B631-E3D8D748FA0D}" type="pres">
      <dgm:prSet presAssocID="{AC67A697-E4C5-4C23-99E7-D2B568AFE2A6}" presName="tx2" presStyleLbl="revTx" presStyleIdx="4" presStyleCnt="7"/>
      <dgm:spPr/>
    </dgm:pt>
    <dgm:pt modelId="{03E23B06-F137-412A-A615-9FBC315146E6}" type="pres">
      <dgm:prSet presAssocID="{AC67A697-E4C5-4C23-99E7-D2B568AFE2A6}" presName="vert2" presStyleCnt="0"/>
      <dgm:spPr/>
    </dgm:pt>
    <dgm:pt modelId="{7786EDE2-8576-4DF2-93A3-B8A295B59B20}" type="pres">
      <dgm:prSet presAssocID="{AC67A697-E4C5-4C23-99E7-D2B568AFE2A6}" presName="thinLine2b" presStyleLbl="callout" presStyleIdx="3" presStyleCnt="6"/>
      <dgm:spPr/>
    </dgm:pt>
    <dgm:pt modelId="{44C88BA8-7165-44DC-B6E6-C535C36B7D73}" type="pres">
      <dgm:prSet presAssocID="{AC67A697-E4C5-4C23-99E7-D2B568AFE2A6}" presName="vertSpace2b" presStyleCnt="0"/>
      <dgm:spPr/>
    </dgm:pt>
    <dgm:pt modelId="{E8A9F045-3103-4638-A444-C43D9A904F93}" type="pres">
      <dgm:prSet presAssocID="{166C0D13-834F-4A9B-9977-12768C03DB46}" presName="horz2" presStyleCnt="0"/>
      <dgm:spPr/>
    </dgm:pt>
    <dgm:pt modelId="{9C19A426-1D4B-4327-87C4-F83AD0260114}" type="pres">
      <dgm:prSet presAssocID="{166C0D13-834F-4A9B-9977-12768C03DB46}" presName="horzSpace2" presStyleCnt="0"/>
      <dgm:spPr/>
    </dgm:pt>
    <dgm:pt modelId="{77E4C155-7A78-4105-B95F-6F3A8AE6EA9E}" type="pres">
      <dgm:prSet presAssocID="{166C0D13-834F-4A9B-9977-12768C03DB46}" presName="tx2" presStyleLbl="revTx" presStyleIdx="5" presStyleCnt="7"/>
      <dgm:spPr/>
    </dgm:pt>
    <dgm:pt modelId="{A662E5EB-1BC5-4860-AC7B-EA2AC1058548}" type="pres">
      <dgm:prSet presAssocID="{166C0D13-834F-4A9B-9977-12768C03DB46}" presName="vert2" presStyleCnt="0"/>
      <dgm:spPr/>
    </dgm:pt>
    <dgm:pt modelId="{7F48AB5F-2D3F-4BC3-B71F-98FFF64DDA13}" type="pres">
      <dgm:prSet presAssocID="{166C0D13-834F-4A9B-9977-12768C03DB46}" presName="thinLine2b" presStyleLbl="callout" presStyleIdx="4" presStyleCnt="6"/>
      <dgm:spPr/>
    </dgm:pt>
    <dgm:pt modelId="{1425ED88-613C-49C0-B63E-BE33921F1DF5}" type="pres">
      <dgm:prSet presAssocID="{166C0D13-834F-4A9B-9977-12768C03DB46}" presName="vertSpace2b" presStyleCnt="0"/>
      <dgm:spPr/>
    </dgm:pt>
    <dgm:pt modelId="{C5254CCE-517C-410E-A48E-2E12DB891BA8}" type="pres">
      <dgm:prSet presAssocID="{3AC178ED-5336-4BAA-9B95-C98EB7591592}" presName="horz2" presStyleCnt="0"/>
      <dgm:spPr/>
    </dgm:pt>
    <dgm:pt modelId="{962B67EF-1652-4C19-B7C4-50074CDEA6C5}" type="pres">
      <dgm:prSet presAssocID="{3AC178ED-5336-4BAA-9B95-C98EB7591592}" presName="horzSpace2" presStyleCnt="0"/>
      <dgm:spPr/>
    </dgm:pt>
    <dgm:pt modelId="{B0E10236-1856-45BE-BFFD-61AC1CD19605}" type="pres">
      <dgm:prSet presAssocID="{3AC178ED-5336-4BAA-9B95-C98EB7591592}" presName="tx2" presStyleLbl="revTx" presStyleIdx="6" presStyleCnt="7"/>
      <dgm:spPr/>
    </dgm:pt>
    <dgm:pt modelId="{CAB0CA73-0CF0-400E-83F0-8BE2F7990C83}" type="pres">
      <dgm:prSet presAssocID="{3AC178ED-5336-4BAA-9B95-C98EB7591592}" presName="vert2" presStyleCnt="0"/>
      <dgm:spPr/>
    </dgm:pt>
    <dgm:pt modelId="{466F644A-30F7-4064-BC92-F3F3297D8340}" type="pres">
      <dgm:prSet presAssocID="{3AC178ED-5336-4BAA-9B95-C98EB7591592}" presName="thinLine2b" presStyleLbl="callout" presStyleIdx="5" presStyleCnt="6"/>
      <dgm:spPr/>
    </dgm:pt>
    <dgm:pt modelId="{425F57AC-134B-4CBE-B731-522A5EE465CE}" type="pres">
      <dgm:prSet presAssocID="{3AC178ED-5336-4BAA-9B95-C98EB7591592}" presName="vertSpace2b" presStyleCnt="0"/>
      <dgm:spPr/>
    </dgm:pt>
  </dgm:ptLst>
  <dgm:cxnLst>
    <dgm:cxn modelId="{F9BF6D24-8975-4765-8FFC-54C1FAE3E697}" type="presOf" srcId="{AD930CF9-5026-44B6-8E55-638032ECB9E5}" destId="{146F871C-BEE9-4DB1-81B5-28A94D67816E}" srcOrd="0" destOrd="0" presId="urn:microsoft.com/office/officeart/2008/layout/LinedList"/>
    <dgm:cxn modelId="{F8504A31-0704-4DF5-9DCA-8AA4FFF59430}" type="presOf" srcId="{20C341BF-1C36-4E09-8171-B057F11FCFB5}" destId="{F4E9087C-4B66-44FB-B98F-ED2266D4A932}" srcOrd="0" destOrd="0" presId="urn:microsoft.com/office/officeart/2008/layout/LinedList"/>
    <dgm:cxn modelId="{8A97945B-3D7B-4CE7-AC78-E23DECE50AED}" type="presOf" srcId="{B698F2B7-FE6D-4837-A87C-9E313F92602F}" destId="{56387AD9-FE77-4091-84ED-825CB110348B}" srcOrd="0" destOrd="0" presId="urn:microsoft.com/office/officeart/2008/layout/LinedList"/>
    <dgm:cxn modelId="{40B94142-8FF5-4381-8EE0-52A3B211B3BD}" srcId="{229463CF-1A3D-4B2C-9119-A47C05DE0AEF}" destId="{AD930CF9-5026-44B6-8E55-638032ECB9E5}" srcOrd="2" destOrd="0" parTransId="{4D0B1D95-EC52-46F9-BD63-F46350380FB5}" sibTransId="{2769B43B-B893-46A9-8AC5-E57FBA8196FA}"/>
    <dgm:cxn modelId="{7C866765-C11C-4CA9-B190-88F901C4C68E}" srcId="{229463CF-1A3D-4B2C-9119-A47C05DE0AEF}" destId="{166C0D13-834F-4A9B-9977-12768C03DB46}" srcOrd="4" destOrd="0" parTransId="{5BF67AEC-93FB-4EF5-AFB4-E25E5C52F240}" sibTransId="{B4455FD8-023E-45E4-A6C5-9650213FB5E5}"/>
    <dgm:cxn modelId="{CB1E706B-19DB-4CD3-8D95-5BEF49A21A0E}" srcId="{229463CF-1A3D-4B2C-9119-A47C05DE0AEF}" destId="{AC67A697-E4C5-4C23-99E7-D2B568AFE2A6}" srcOrd="3" destOrd="0" parTransId="{A52DD470-92BD-4781-8295-15E5FA1F5D13}" sibTransId="{FBA7FD9A-C1F5-4022-A4D0-19FA743FDCBC}"/>
    <dgm:cxn modelId="{E1605A4B-FA58-46BD-BCA8-CBDD0A6F16CE}" type="presOf" srcId="{AC67A697-E4C5-4C23-99E7-D2B568AFE2A6}" destId="{5E73560D-D2EC-47F2-B631-E3D8D748FA0D}" srcOrd="0" destOrd="0" presId="urn:microsoft.com/office/officeart/2008/layout/LinedList"/>
    <dgm:cxn modelId="{D34C994E-A94F-4E77-A9CA-041690E59FF9}" srcId="{20C341BF-1C36-4E09-8171-B057F11FCFB5}" destId="{229463CF-1A3D-4B2C-9119-A47C05DE0AEF}" srcOrd="0" destOrd="0" parTransId="{8B7BE207-031F-41B4-A755-3017FE1EA15F}" sibTransId="{99A02F5B-D2F4-4A94-92EF-F761FE515DCB}"/>
    <dgm:cxn modelId="{F29D6C50-094C-42AB-BF2D-E6A9445D3B8D}" srcId="{229463CF-1A3D-4B2C-9119-A47C05DE0AEF}" destId="{B698F2B7-FE6D-4837-A87C-9E313F92602F}" srcOrd="1" destOrd="0" parTransId="{42D9D627-CBF7-4D8F-A5EE-BE9030EC96A3}" sibTransId="{61201FBB-64BE-4A75-98D3-F85A6CBE2429}"/>
    <dgm:cxn modelId="{73AFA554-7E7D-4192-AE40-5326A04F3659}" type="presOf" srcId="{3AC178ED-5336-4BAA-9B95-C98EB7591592}" destId="{B0E10236-1856-45BE-BFFD-61AC1CD19605}" srcOrd="0" destOrd="0" presId="urn:microsoft.com/office/officeart/2008/layout/LinedList"/>
    <dgm:cxn modelId="{7E984F7B-B9B8-47C9-9D45-DF9A6D323890}" type="presOf" srcId="{166C0D13-834F-4A9B-9977-12768C03DB46}" destId="{77E4C155-7A78-4105-B95F-6F3A8AE6EA9E}" srcOrd="0" destOrd="0" presId="urn:microsoft.com/office/officeart/2008/layout/LinedList"/>
    <dgm:cxn modelId="{C5D566A4-D261-41DE-ABE4-46841D6347BA}" srcId="{229463CF-1A3D-4B2C-9119-A47C05DE0AEF}" destId="{2CB65DF5-1C47-4F4C-898A-BFA53D6F4A10}" srcOrd="0" destOrd="0" parTransId="{A850B889-6033-4E70-8675-0E55D8CC968C}" sibTransId="{E0DC3144-87B2-4512-A7CC-C53E31ACF844}"/>
    <dgm:cxn modelId="{5D99DFAC-883D-432F-9117-1FB870FF0021}" type="presOf" srcId="{2CB65DF5-1C47-4F4C-898A-BFA53D6F4A10}" destId="{8DC0C570-D238-40A8-9C0E-5E8BEB71A3D3}" srcOrd="0" destOrd="0" presId="urn:microsoft.com/office/officeart/2008/layout/LinedList"/>
    <dgm:cxn modelId="{33D277B6-E89D-47E7-9FA2-E47C13454B19}" srcId="{229463CF-1A3D-4B2C-9119-A47C05DE0AEF}" destId="{3AC178ED-5336-4BAA-9B95-C98EB7591592}" srcOrd="5" destOrd="0" parTransId="{54217E97-CD1B-466B-A31D-6CAB7CBD2FC7}" sibTransId="{4B522D22-BEFB-4462-A6FE-272A9122E556}"/>
    <dgm:cxn modelId="{33368EE0-5F3D-4109-BD6F-1E2D4CCF6667}" type="presOf" srcId="{229463CF-1A3D-4B2C-9119-A47C05DE0AEF}" destId="{E56E283E-9BD4-4946-9237-D83A2E40B3E1}" srcOrd="0" destOrd="0" presId="urn:microsoft.com/office/officeart/2008/layout/LinedList"/>
    <dgm:cxn modelId="{9687D1CA-8564-400E-94E4-33C683B72DAB}" type="presParOf" srcId="{F4E9087C-4B66-44FB-B98F-ED2266D4A932}" destId="{64B75C0E-FD47-43C3-BE47-1D4FA181479F}" srcOrd="0" destOrd="0" presId="urn:microsoft.com/office/officeart/2008/layout/LinedList"/>
    <dgm:cxn modelId="{1C890298-8D8D-4F4A-BA00-BFDCB3B284B8}" type="presParOf" srcId="{F4E9087C-4B66-44FB-B98F-ED2266D4A932}" destId="{4B9B0B0D-9407-499D-8099-CCEC3AD57636}" srcOrd="1" destOrd="0" presId="urn:microsoft.com/office/officeart/2008/layout/LinedList"/>
    <dgm:cxn modelId="{62C51C49-58E0-460B-887F-646D32B43CA3}" type="presParOf" srcId="{4B9B0B0D-9407-499D-8099-CCEC3AD57636}" destId="{E56E283E-9BD4-4946-9237-D83A2E40B3E1}" srcOrd="0" destOrd="0" presId="urn:microsoft.com/office/officeart/2008/layout/LinedList"/>
    <dgm:cxn modelId="{302E4179-DCBB-4026-8FD6-ED1010529A09}" type="presParOf" srcId="{4B9B0B0D-9407-499D-8099-CCEC3AD57636}" destId="{514B9750-BB40-4394-B35D-4FB2D6A684AC}" srcOrd="1" destOrd="0" presId="urn:microsoft.com/office/officeart/2008/layout/LinedList"/>
    <dgm:cxn modelId="{20345C5D-D375-4581-8976-57E897009343}" type="presParOf" srcId="{514B9750-BB40-4394-B35D-4FB2D6A684AC}" destId="{FA234FB9-726B-471D-BE70-5BCA1F6D732D}" srcOrd="0" destOrd="0" presId="urn:microsoft.com/office/officeart/2008/layout/LinedList"/>
    <dgm:cxn modelId="{A1AD69DC-7D64-48BD-B837-FEC1487A8D7A}" type="presParOf" srcId="{514B9750-BB40-4394-B35D-4FB2D6A684AC}" destId="{3F8AE86B-F7F6-4927-ADCD-6473A17987FB}" srcOrd="1" destOrd="0" presId="urn:microsoft.com/office/officeart/2008/layout/LinedList"/>
    <dgm:cxn modelId="{011EC5B9-A0D7-4F20-812F-2265ED5A8D15}" type="presParOf" srcId="{3F8AE86B-F7F6-4927-ADCD-6473A17987FB}" destId="{BBBA2FE1-8FC4-415F-A18A-956A7B2AD7FA}" srcOrd="0" destOrd="0" presId="urn:microsoft.com/office/officeart/2008/layout/LinedList"/>
    <dgm:cxn modelId="{09E7D4D2-A042-4E72-922F-5E0888C6B2E0}" type="presParOf" srcId="{3F8AE86B-F7F6-4927-ADCD-6473A17987FB}" destId="{8DC0C570-D238-40A8-9C0E-5E8BEB71A3D3}" srcOrd="1" destOrd="0" presId="urn:microsoft.com/office/officeart/2008/layout/LinedList"/>
    <dgm:cxn modelId="{10343F66-FBB9-40D1-BDDE-CFA20C730E8F}" type="presParOf" srcId="{3F8AE86B-F7F6-4927-ADCD-6473A17987FB}" destId="{109505D8-1324-4EDB-9984-C17F0CC62A4B}" srcOrd="2" destOrd="0" presId="urn:microsoft.com/office/officeart/2008/layout/LinedList"/>
    <dgm:cxn modelId="{56A5ECC8-0A43-463F-BF4F-7670A8FCF281}" type="presParOf" srcId="{514B9750-BB40-4394-B35D-4FB2D6A684AC}" destId="{878DBD6B-EED4-4376-959C-A3EAA61655F8}" srcOrd="2" destOrd="0" presId="urn:microsoft.com/office/officeart/2008/layout/LinedList"/>
    <dgm:cxn modelId="{FC7F71BD-801D-4D70-AD47-4769986B1C00}" type="presParOf" srcId="{514B9750-BB40-4394-B35D-4FB2D6A684AC}" destId="{455EC83C-0A5C-4370-86E6-0428EFF363F4}" srcOrd="3" destOrd="0" presId="urn:microsoft.com/office/officeart/2008/layout/LinedList"/>
    <dgm:cxn modelId="{86ACFECB-C943-4017-9ADA-21FE37863368}" type="presParOf" srcId="{514B9750-BB40-4394-B35D-4FB2D6A684AC}" destId="{651A580D-9E0B-4C79-AF9A-97E8CDB3DD9B}" srcOrd="4" destOrd="0" presId="urn:microsoft.com/office/officeart/2008/layout/LinedList"/>
    <dgm:cxn modelId="{0ECACB2E-E102-49EB-B2CE-44AA4854B199}" type="presParOf" srcId="{651A580D-9E0B-4C79-AF9A-97E8CDB3DD9B}" destId="{C03AB82D-922D-4DB4-B7FB-D32BC5C4F81E}" srcOrd="0" destOrd="0" presId="urn:microsoft.com/office/officeart/2008/layout/LinedList"/>
    <dgm:cxn modelId="{395B26DA-76A0-4169-8458-51B6A3063ED3}" type="presParOf" srcId="{651A580D-9E0B-4C79-AF9A-97E8CDB3DD9B}" destId="{56387AD9-FE77-4091-84ED-825CB110348B}" srcOrd="1" destOrd="0" presId="urn:microsoft.com/office/officeart/2008/layout/LinedList"/>
    <dgm:cxn modelId="{ED5DC333-AF06-404D-80B5-26798961F0FC}" type="presParOf" srcId="{651A580D-9E0B-4C79-AF9A-97E8CDB3DD9B}" destId="{AB32E224-C0ED-4658-80E1-FEB86C864E5E}" srcOrd="2" destOrd="0" presId="urn:microsoft.com/office/officeart/2008/layout/LinedList"/>
    <dgm:cxn modelId="{0E33EDFD-A225-4855-ACE4-3EFEF605C4BC}" type="presParOf" srcId="{514B9750-BB40-4394-B35D-4FB2D6A684AC}" destId="{C61AD06C-ED8C-4C00-B603-8EAD9D48C8D4}" srcOrd="5" destOrd="0" presId="urn:microsoft.com/office/officeart/2008/layout/LinedList"/>
    <dgm:cxn modelId="{50FFC732-3D8B-49F0-8E15-7A27BCD61984}" type="presParOf" srcId="{514B9750-BB40-4394-B35D-4FB2D6A684AC}" destId="{AB98F086-CE0F-4F74-ABFB-0A57A87673FE}" srcOrd="6" destOrd="0" presId="urn:microsoft.com/office/officeart/2008/layout/LinedList"/>
    <dgm:cxn modelId="{65915FE8-3AE2-4AED-8901-E81974A2BF71}" type="presParOf" srcId="{514B9750-BB40-4394-B35D-4FB2D6A684AC}" destId="{AE1E406D-1986-423D-A94B-564055374CFE}" srcOrd="7" destOrd="0" presId="urn:microsoft.com/office/officeart/2008/layout/LinedList"/>
    <dgm:cxn modelId="{85A5F0F7-854B-409F-8D66-C968D955F7A2}" type="presParOf" srcId="{AE1E406D-1986-423D-A94B-564055374CFE}" destId="{4B76203D-0E00-46A4-B1B9-D2FAFC2DEC55}" srcOrd="0" destOrd="0" presId="urn:microsoft.com/office/officeart/2008/layout/LinedList"/>
    <dgm:cxn modelId="{6FE054D2-9B33-4493-9212-B6DCE46921FC}" type="presParOf" srcId="{AE1E406D-1986-423D-A94B-564055374CFE}" destId="{146F871C-BEE9-4DB1-81B5-28A94D67816E}" srcOrd="1" destOrd="0" presId="urn:microsoft.com/office/officeart/2008/layout/LinedList"/>
    <dgm:cxn modelId="{DABBBB91-5B82-40EC-993E-83504C09ADFF}" type="presParOf" srcId="{AE1E406D-1986-423D-A94B-564055374CFE}" destId="{7A95F873-57FD-4C98-9DD6-1D266544C5B4}" srcOrd="2" destOrd="0" presId="urn:microsoft.com/office/officeart/2008/layout/LinedList"/>
    <dgm:cxn modelId="{BEA97A8B-938E-43EA-8BB6-EF3B279DA878}" type="presParOf" srcId="{514B9750-BB40-4394-B35D-4FB2D6A684AC}" destId="{3EAC8830-EE0B-440B-9775-BB621C4B9033}" srcOrd="8" destOrd="0" presId="urn:microsoft.com/office/officeart/2008/layout/LinedList"/>
    <dgm:cxn modelId="{5D66AA50-7CA8-4EB3-BFF4-23DD0070C7DE}" type="presParOf" srcId="{514B9750-BB40-4394-B35D-4FB2D6A684AC}" destId="{F062A35E-E61A-4DBF-8741-0BDEE85CA844}" srcOrd="9" destOrd="0" presId="urn:microsoft.com/office/officeart/2008/layout/LinedList"/>
    <dgm:cxn modelId="{24E95FBD-6AFD-42D3-AD26-31DE77E424B1}" type="presParOf" srcId="{514B9750-BB40-4394-B35D-4FB2D6A684AC}" destId="{217CCC04-BB18-4826-9A7D-63EF2B77E44C}" srcOrd="10" destOrd="0" presId="urn:microsoft.com/office/officeart/2008/layout/LinedList"/>
    <dgm:cxn modelId="{7A06E4D0-1F12-48BD-B3E2-DDA0442FCB10}" type="presParOf" srcId="{217CCC04-BB18-4826-9A7D-63EF2B77E44C}" destId="{1CDAB69A-1CD4-47A2-96E9-7369D1EB1F71}" srcOrd="0" destOrd="0" presId="urn:microsoft.com/office/officeart/2008/layout/LinedList"/>
    <dgm:cxn modelId="{4ED850A3-6E6A-4E10-8B6C-D9F65DB2EC9C}" type="presParOf" srcId="{217CCC04-BB18-4826-9A7D-63EF2B77E44C}" destId="{5E73560D-D2EC-47F2-B631-E3D8D748FA0D}" srcOrd="1" destOrd="0" presId="urn:microsoft.com/office/officeart/2008/layout/LinedList"/>
    <dgm:cxn modelId="{C8CACE8C-E50D-4181-A16D-85503EB4EA71}" type="presParOf" srcId="{217CCC04-BB18-4826-9A7D-63EF2B77E44C}" destId="{03E23B06-F137-412A-A615-9FBC315146E6}" srcOrd="2" destOrd="0" presId="urn:microsoft.com/office/officeart/2008/layout/LinedList"/>
    <dgm:cxn modelId="{78020FDA-E06C-400B-AB73-0ED9E95342FB}" type="presParOf" srcId="{514B9750-BB40-4394-B35D-4FB2D6A684AC}" destId="{7786EDE2-8576-4DF2-93A3-B8A295B59B20}" srcOrd="11" destOrd="0" presId="urn:microsoft.com/office/officeart/2008/layout/LinedList"/>
    <dgm:cxn modelId="{4BB2E45D-6E92-454F-9FE0-67F780BB3C62}" type="presParOf" srcId="{514B9750-BB40-4394-B35D-4FB2D6A684AC}" destId="{44C88BA8-7165-44DC-B6E6-C535C36B7D73}" srcOrd="12" destOrd="0" presId="urn:microsoft.com/office/officeart/2008/layout/LinedList"/>
    <dgm:cxn modelId="{27F7DA68-9B0E-4AB0-A281-25CA84AFA52F}" type="presParOf" srcId="{514B9750-BB40-4394-B35D-4FB2D6A684AC}" destId="{E8A9F045-3103-4638-A444-C43D9A904F93}" srcOrd="13" destOrd="0" presId="urn:microsoft.com/office/officeart/2008/layout/LinedList"/>
    <dgm:cxn modelId="{EB56F5D1-3F5D-4A34-ABF8-66210E36257A}" type="presParOf" srcId="{E8A9F045-3103-4638-A444-C43D9A904F93}" destId="{9C19A426-1D4B-4327-87C4-F83AD0260114}" srcOrd="0" destOrd="0" presId="urn:microsoft.com/office/officeart/2008/layout/LinedList"/>
    <dgm:cxn modelId="{3DE335E4-189E-4A0D-A760-62BC6E32ACF8}" type="presParOf" srcId="{E8A9F045-3103-4638-A444-C43D9A904F93}" destId="{77E4C155-7A78-4105-B95F-6F3A8AE6EA9E}" srcOrd="1" destOrd="0" presId="urn:microsoft.com/office/officeart/2008/layout/LinedList"/>
    <dgm:cxn modelId="{54601B66-D411-406D-8D9C-E660275814EB}" type="presParOf" srcId="{E8A9F045-3103-4638-A444-C43D9A904F93}" destId="{A662E5EB-1BC5-4860-AC7B-EA2AC1058548}" srcOrd="2" destOrd="0" presId="urn:microsoft.com/office/officeart/2008/layout/LinedList"/>
    <dgm:cxn modelId="{0430242E-5975-4BAF-957F-1662CB086045}" type="presParOf" srcId="{514B9750-BB40-4394-B35D-4FB2D6A684AC}" destId="{7F48AB5F-2D3F-4BC3-B71F-98FFF64DDA13}" srcOrd="14" destOrd="0" presId="urn:microsoft.com/office/officeart/2008/layout/LinedList"/>
    <dgm:cxn modelId="{238ECFC7-773C-4BFA-8C20-D905321B4E8C}" type="presParOf" srcId="{514B9750-BB40-4394-B35D-4FB2D6A684AC}" destId="{1425ED88-613C-49C0-B63E-BE33921F1DF5}" srcOrd="15" destOrd="0" presId="urn:microsoft.com/office/officeart/2008/layout/LinedList"/>
    <dgm:cxn modelId="{7709A546-5386-4982-B421-A74FCFDA5E79}" type="presParOf" srcId="{514B9750-BB40-4394-B35D-4FB2D6A684AC}" destId="{C5254CCE-517C-410E-A48E-2E12DB891BA8}" srcOrd="16" destOrd="0" presId="urn:microsoft.com/office/officeart/2008/layout/LinedList"/>
    <dgm:cxn modelId="{6018ACF9-6BF8-42D5-A908-6A040B869DB7}" type="presParOf" srcId="{C5254CCE-517C-410E-A48E-2E12DB891BA8}" destId="{962B67EF-1652-4C19-B7C4-50074CDEA6C5}" srcOrd="0" destOrd="0" presId="urn:microsoft.com/office/officeart/2008/layout/LinedList"/>
    <dgm:cxn modelId="{2F4C877D-CEB2-4827-9074-C44F753A85CC}" type="presParOf" srcId="{C5254CCE-517C-410E-A48E-2E12DB891BA8}" destId="{B0E10236-1856-45BE-BFFD-61AC1CD19605}" srcOrd="1" destOrd="0" presId="urn:microsoft.com/office/officeart/2008/layout/LinedList"/>
    <dgm:cxn modelId="{FEB42648-5501-4690-812E-690B68B38C59}" type="presParOf" srcId="{C5254CCE-517C-410E-A48E-2E12DB891BA8}" destId="{CAB0CA73-0CF0-400E-83F0-8BE2F7990C83}" srcOrd="2" destOrd="0" presId="urn:microsoft.com/office/officeart/2008/layout/LinedList"/>
    <dgm:cxn modelId="{F8491E18-8075-4EDA-A258-EA14FE7DBB17}" type="presParOf" srcId="{514B9750-BB40-4394-B35D-4FB2D6A684AC}" destId="{466F644A-30F7-4064-BC92-F3F3297D8340}" srcOrd="17" destOrd="0" presId="urn:microsoft.com/office/officeart/2008/layout/LinedList"/>
    <dgm:cxn modelId="{72F424C1-95E2-436F-9F9C-CB7AB747A09B}" type="presParOf" srcId="{514B9750-BB40-4394-B35D-4FB2D6A684AC}" destId="{425F57AC-134B-4CBE-B731-522A5EE465CE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0D82B2-BB9A-4F32-B9F0-1B1D98AE64B4}" type="doc">
      <dgm:prSet loTypeId="urn:microsoft.com/office/officeart/2005/8/layout/matrix3" loCatId="matrix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8E2B32F-2956-460C-AF4D-78D05DEB79A8}">
      <dgm:prSet/>
      <dgm:spPr/>
      <dgm:t>
        <a:bodyPr/>
        <a:lstStyle/>
        <a:p>
          <a:r>
            <a:rPr lang="en-US"/>
            <a:t>80% of public entities (over 90,000) obtain  coverage from a risk pool</a:t>
          </a:r>
        </a:p>
      </dgm:t>
    </dgm:pt>
    <dgm:pt modelId="{068C5542-D87E-455B-9416-0CE8CC1CD682}" type="parTrans" cxnId="{306D71B1-15EA-4BA3-A2A7-59438E1C637C}">
      <dgm:prSet/>
      <dgm:spPr/>
      <dgm:t>
        <a:bodyPr/>
        <a:lstStyle/>
        <a:p>
          <a:endParaRPr lang="en-US"/>
        </a:p>
      </dgm:t>
    </dgm:pt>
    <dgm:pt modelId="{66F9644E-1FEF-4274-AE8B-1BE3F5F1BD4C}" type="sibTrans" cxnId="{306D71B1-15EA-4BA3-A2A7-59438E1C637C}">
      <dgm:prSet/>
      <dgm:spPr/>
      <dgm:t>
        <a:bodyPr/>
        <a:lstStyle/>
        <a:p>
          <a:endParaRPr lang="en-US"/>
        </a:p>
      </dgm:t>
    </dgm:pt>
    <dgm:pt modelId="{3ECD1171-8543-4797-92F9-724609DFFCB8}">
      <dgm:prSet/>
      <dgm:spPr/>
      <dgm:t>
        <a:bodyPr/>
        <a:lstStyle/>
        <a:p>
          <a:r>
            <a:rPr lang="en-US"/>
            <a:t>Member-owned, Member-funded, Member-Directed</a:t>
          </a:r>
        </a:p>
      </dgm:t>
    </dgm:pt>
    <dgm:pt modelId="{A7C20729-EDC2-425C-BACA-806EBD16D589}" type="parTrans" cxnId="{0C7FA5F9-3F69-4790-AF22-64D9E8D35DB2}">
      <dgm:prSet/>
      <dgm:spPr/>
      <dgm:t>
        <a:bodyPr/>
        <a:lstStyle/>
        <a:p>
          <a:endParaRPr lang="en-US"/>
        </a:p>
      </dgm:t>
    </dgm:pt>
    <dgm:pt modelId="{922CEA38-EEF7-401B-8F2E-9BF2EC7883FC}" type="sibTrans" cxnId="{0C7FA5F9-3F69-4790-AF22-64D9E8D35DB2}">
      <dgm:prSet/>
      <dgm:spPr/>
      <dgm:t>
        <a:bodyPr/>
        <a:lstStyle/>
        <a:p>
          <a:endParaRPr lang="en-US"/>
        </a:p>
      </dgm:t>
    </dgm:pt>
    <dgm:pt modelId="{C85A78DC-0949-4762-A228-04BCC5E422CD}">
      <dgm:prSet/>
      <dgm:spPr/>
      <dgm:t>
        <a:bodyPr/>
        <a:lstStyle/>
        <a:p>
          <a:r>
            <a:rPr lang="en-US"/>
            <a:t>Not Profit-driven – Goal is to </a:t>
          </a:r>
          <a:r>
            <a:rPr lang="en-US" u="sng"/>
            <a:t>contain and stabilize </a:t>
          </a:r>
          <a:r>
            <a:rPr lang="en-US"/>
            <a:t>costs </a:t>
          </a:r>
        </a:p>
      </dgm:t>
    </dgm:pt>
    <dgm:pt modelId="{04533E44-8E21-485F-8D06-DC854057B8CD}" type="parTrans" cxnId="{AEC3C123-F327-431F-9A8D-7A42211CD454}">
      <dgm:prSet/>
      <dgm:spPr/>
      <dgm:t>
        <a:bodyPr/>
        <a:lstStyle/>
        <a:p>
          <a:endParaRPr lang="en-US"/>
        </a:p>
      </dgm:t>
    </dgm:pt>
    <dgm:pt modelId="{D822FC0B-5133-491A-B3DF-28364C25CB3A}" type="sibTrans" cxnId="{AEC3C123-F327-431F-9A8D-7A42211CD454}">
      <dgm:prSet/>
      <dgm:spPr/>
      <dgm:t>
        <a:bodyPr/>
        <a:lstStyle/>
        <a:p>
          <a:endParaRPr lang="en-US"/>
        </a:p>
      </dgm:t>
    </dgm:pt>
    <dgm:pt modelId="{132349EC-D02A-41FE-AD1F-47A458476D73}">
      <dgm:prSet/>
      <dgm:spPr/>
      <dgm:t>
        <a:bodyPr/>
        <a:lstStyle/>
        <a:p>
          <a:r>
            <a:rPr lang="en-US"/>
            <a:t>All programs designed to mitigate and manage risk and exposure for Kansas public entities</a:t>
          </a:r>
        </a:p>
      </dgm:t>
    </dgm:pt>
    <dgm:pt modelId="{82525DE4-9F4A-4A52-BE60-9C3511D58D50}" type="parTrans" cxnId="{73E1F58E-01A7-4FE9-BD22-6DA96D5CF88C}">
      <dgm:prSet/>
      <dgm:spPr/>
      <dgm:t>
        <a:bodyPr/>
        <a:lstStyle/>
        <a:p>
          <a:endParaRPr lang="en-US"/>
        </a:p>
      </dgm:t>
    </dgm:pt>
    <dgm:pt modelId="{0B018110-EEDD-4763-AB94-C6F010E4E536}" type="sibTrans" cxnId="{73E1F58E-01A7-4FE9-BD22-6DA96D5CF88C}">
      <dgm:prSet/>
      <dgm:spPr/>
      <dgm:t>
        <a:bodyPr/>
        <a:lstStyle/>
        <a:p>
          <a:endParaRPr lang="en-US"/>
        </a:p>
      </dgm:t>
    </dgm:pt>
    <dgm:pt modelId="{953DC706-5CD1-4C4E-A581-3D365BA71AA5}" type="pres">
      <dgm:prSet presAssocID="{6A0D82B2-BB9A-4F32-B9F0-1B1D98AE64B4}" presName="matrix" presStyleCnt="0">
        <dgm:presLayoutVars>
          <dgm:chMax val="1"/>
          <dgm:dir/>
          <dgm:resizeHandles val="exact"/>
        </dgm:presLayoutVars>
      </dgm:prSet>
      <dgm:spPr/>
    </dgm:pt>
    <dgm:pt modelId="{B552ECED-6CFD-4721-B2E0-4821FCE6E918}" type="pres">
      <dgm:prSet presAssocID="{6A0D82B2-BB9A-4F32-B9F0-1B1D98AE64B4}" presName="diamond" presStyleLbl="bgShp" presStyleIdx="0" presStyleCnt="1"/>
      <dgm:spPr/>
    </dgm:pt>
    <dgm:pt modelId="{2D90EFF7-B890-49C9-9B5C-3A1620EFF57D}" type="pres">
      <dgm:prSet presAssocID="{6A0D82B2-BB9A-4F32-B9F0-1B1D98AE64B4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65ADB90-42B4-4AC7-A39D-7F6F609BB5BE}" type="pres">
      <dgm:prSet presAssocID="{6A0D82B2-BB9A-4F32-B9F0-1B1D98AE64B4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E588482-93C7-48D9-BA23-E53C72B638F6}" type="pres">
      <dgm:prSet presAssocID="{6A0D82B2-BB9A-4F32-B9F0-1B1D98AE64B4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0D6AF2D-3EAF-493E-BF23-B8F7ECE468EC}" type="pres">
      <dgm:prSet presAssocID="{6A0D82B2-BB9A-4F32-B9F0-1B1D98AE64B4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96A0C0C-35DA-48C3-9517-B0F5D4EB8D19}" type="presOf" srcId="{C85A78DC-0949-4762-A228-04BCC5E422CD}" destId="{0E588482-93C7-48D9-BA23-E53C72B638F6}" srcOrd="0" destOrd="0" presId="urn:microsoft.com/office/officeart/2005/8/layout/matrix3"/>
    <dgm:cxn modelId="{AEC3C123-F327-431F-9A8D-7A42211CD454}" srcId="{6A0D82B2-BB9A-4F32-B9F0-1B1D98AE64B4}" destId="{C85A78DC-0949-4762-A228-04BCC5E422CD}" srcOrd="2" destOrd="0" parTransId="{04533E44-8E21-485F-8D06-DC854057B8CD}" sibTransId="{D822FC0B-5133-491A-B3DF-28364C25CB3A}"/>
    <dgm:cxn modelId="{A10BD45C-6F36-44A3-89BC-06021466E964}" type="presOf" srcId="{3ECD1171-8543-4797-92F9-724609DFFCB8}" destId="{165ADB90-42B4-4AC7-A39D-7F6F609BB5BE}" srcOrd="0" destOrd="0" presId="urn:microsoft.com/office/officeart/2005/8/layout/matrix3"/>
    <dgm:cxn modelId="{92278B7A-265C-429B-AE02-49F0C2AA3F4E}" type="presOf" srcId="{6A0D82B2-BB9A-4F32-B9F0-1B1D98AE64B4}" destId="{953DC706-5CD1-4C4E-A581-3D365BA71AA5}" srcOrd="0" destOrd="0" presId="urn:microsoft.com/office/officeart/2005/8/layout/matrix3"/>
    <dgm:cxn modelId="{3BC8368E-DAFD-4894-8AB1-BEBC4C6D7B84}" type="presOf" srcId="{38E2B32F-2956-460C-AF4D-78D05DEB79A8}" destId="{2D90EFF7-B890-49C9-9B5C-3A1620EFF57D}" srcOrd="0" destOrd="0" presId="urn:microsoft.com/office/officeart/2005/8/layout/matrix3"/>
    <dgm:cxn modelId="{73E1F58E-01A7-4FE9-BD22-6DA96D5CF88C}" srcId="{6A0D82B2-BB9A-4F32-B9F0-1B1D98AE64B4}" destId="{132349EC-D02A-41FE-AD1F-47A458476D73}" srcOrd="3" destOrd="0" parTransId="{82525DE4-9F4A-4A52-BE60-9C3511D58D50}" sibTransId="{0B018110-EEDD-4763-AB94-C6F010E4E536}"/>
    <dgm:cxn modelId="{306D71B1-15EA-4BA3-A2A7-59438E1C637C}" srcId="{6A0D82B2-BB9A-4F32-B9F0-1B1D98AE64B4}" destId="{38E2B32F-2956-460C-AF4D-78D05DEB79A8}" srcOrd="0" destOrd="0" parTransId="{068C5542-D87E-455B-9416-0CE8CC1CD682}" sibTransId="{66F9644E-1FEF-4274-AE8B-1BE3F5F1BD4C}"/>
    <dgm:cxn modelId="{58CFCFEE-72B7-4A63-B798-C7AC2865527F}" type="presOf" srcId="{132349EC-D02A-41FE-AD1F-47A458476D73}" destId="{00D6AF2D-3EAF-493E-BF23-B8F7ECE468EC}" srcOrd="0" destOrd="0" presId="urn:microsoft.com/office/officeart/2005/8/layout/matrix3"/>
    <dgm:cxn modelId="{0C7FA5F9-3F69-4790-AF22-64D9E8D35DB2}" srcId="{6A0D82B2-BB9A-4F32-B9F0-1B1D98AE64B4}" destId="{3ECD1171-8543-4797-92F9-724609DFFCB8}" srcOrd="1" destOrd="0" parTransId="{A7C20729-EDC2-425C-BACA-806EBD16D589}" sibTransId="{922CEA38-EEF7-401B-8F2E-9BF2EC7883FC}"/>
    <dgm:cxn modelId="{7CB166CB-FC0E-499F-A075-5BCF134EC895}" type="presParOf" srcId="{953DC706-5CD1-4C4E-A581-3D365BA71AA5}" destId="{B552ECED-6CFD-4721-B2E0-4821FCE6E918}" srcOrd="0" destOrd="0" presId="urn:microsoft.com/office/officeart/2005/8/layout/matrix3"/>
    <dgm:cxn modelId="{67FC2662-92B5-467B-9A58-9D81FCE65ECD}" type="presParOf" srcId="{953DC706-5CD1-4C4E-A581-3D365BA71AA5}" destId="{2D90EFF7-B890-49C9-9B5C-3A1620EFF57D}" srcOrd="1" destOrd="0" presId="urn:microsoft.com/office/officeart/2005/8/layout/matrix3"/>
    <dgm:cxn modelId="{8AEBE01D-6F7B-4533-8FA7-23AC131238A1}" type="presParOf" srcId="{953DC706-5CD1-4C4E-A581-3D365BA71AA5}" destId="{165ADB90-42B4-4AC7-A39D-7F6F609BB5BE}" srcOrd="2" destOrd="0" presId="urn:microsoft.com/office/officeart/2005/8/layout/matrix3"/>
    <dgm:cxn modelId="{B9992832-F500-4A94-A758-A98B97B9A5E2}" type="presParOf" srcId="{953DC706-5CD1-4C4E-A581-3D365BA71AA5}" destId="{0E588482-93C7-48D9-BA23-E53C72B638F6}" srcOrd="3" destOrd="0" presId="urn:microsoft.com/office/officeart/2005/8/layout/matrix3"/>
    <dgm:cxn modelId="{D5C8D960-6011-49E6-8B51-59973B97DE45}" type="presParOf" srcId="{953DC706-5CD1-4C4E-A581-3D365BA71AA5}" destId="{00D6AF2D-3EAF-493E-BF23-B8F7ECE468E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698CF6-D83A-4773-9590-FC6B5DCDA50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290D43C-93DB-4309-8799-FEE4C0CB8701}">
      <dgm:prSet/>
      <dgm:spPr/>
      <dgm:t>
        <a:bodyPr/>
        <a:lstStyle/>
        <a:p>
          <a:r>
            <a:rPr lang="en-US"/>
            <a:t>Formed in 1991 – over 30 years as the leading provider of property and casualty coverage and services to Kansas municipalities</a:t>
          </a:r>
        </a:p>
      </dgm:t>
    </dgm:pt>
    <dgm:pt modelId="{960E4AE3-61FB-4B43-8C9A-7ACE34535F02}" type="parTrans" cxnId="{8BA4AD0A-22FD-4984-8438-96EA2AA0F9EF}">
      <dgm:prSet/>
      <dgm:spPr/>
      <dgm:t>
        <a:bodyPr/>
        <a:lstStyle/>
        <a:p>
          <a:endParaRPr lang="en-US"/>
        </a:p>
      </dgm:t>
    </dgm:pt>
    <dgm:pt modelId="{81E5624E-D425-4261-9613-3F9104B07C76}" type="sibTrans" cxnId="{8BA4AD0A-22FD-4984-8438-96EA2AA0F9EF}">
      <dgm:prSet/>
      <dgm:spPr/>
      <dgm:t>
        <a:bodyPr/>
        <a:lstStyle/>
        <a:p>
          <a:endParaRPr lang="en-US"/>
        </a:p>
      </dgm:t>
    </dgm:pt>
    <dgm:pt modelId="{1842ECBE-7993-4C87-ACC6-B2847D90EDAA}">
      <dgm:prSet/>
      <dgm:spPr/>
      <dgm:t>
        <a:bodyPr/>
        <a:lstStyle/>
        <a:p>
          <a:r>
            <a:rPr lang="en-US"/>
            <a:t>Began with 37 Counties</a:t>
          </a:r>
        </a:p>
      </dgm:t>
    </dgm:pt>
    <dgm:pt modelId="{FB1E9622-3087-414B-9BC2-4E6B634181E7}" type="parTrans" cxnId="{ADC94ED5-17F1-46D7-B9BE-0BC7977B6D74}">
      <dgm:prSet/>
      <dgm:spPr/>
      <dgm:t>
        <a:bodyPr/>
        <a:lstStyle/>
        <a:p>
          <a:endParaRPr lang="en-US"/>
        </a:p>
      </dgm:t>
    </dgm:pt>
    <dgm:pt modelId="{99E98814-8897-4A80-B63E-F48415E3C0AB}" type="sibTrans" cxnId="{ADC94ED5-17F1-46D7-B9BE-0BC7977B6D74}">
      <dgm:prSet/>
      <dgm:spPr/>
      <dgm:t>
        <a:bodyPr/>
        <a:lstStyle/>
        <a:p>
          <a:endParaRPr lang="en-US"/>
        </a:p>
      </dgm:t>
    </dgm:pt>
    <dgm:pt modelId="{E5760575-4CD1-43DC-BEB4-83408D3F5C88}">
      <dgm:prSet/>
      <dgm:spPr/>
      <dgm:t>
        <a:bodyPr/>
        <a:lstStyle/>
        <a:p>
          <a:r>
            <a:rPr lang="en-US" dirty="0"/>
            <a:t>Today 78 of the 105 counties are members – plus 10 city members and 22 other municipality members</a:t>
          </a:r>
        </a:p>
      </dgm:t>
    </dgm:pt>
    <dgm:pt modelId="{AF02DC8F-AFA5-432F-9C58-DAD86EA2F971}" type="parTrans" cxnId="{D820669D-8E67-4B96-B004-67E88B81C44E}">
      <dgm:prSet/>
      <dgm:spPr/>
      <dgm:t>
        <a:bodyPr/>
        <a:lstStyle/>
        <a:p>
          <a:endParaRPr lang="en-US"/>
        </a:p>
      </dgm:t>
    </dgm:pt>
    <dgm:pt modelId="{B6E2AE25-3CD8-4270-B8BC-12FACC2B5BA8}" type="sibTrans" cxnId="{D820669D-8E67-4B96-B004-67E88B81C44E}">
      <dgm:prSet/>
      <dgm:spPr/>
      <dgm:t>
        <a:bodyPr/>
        <a:lstStyle/>
        <a:p>
          <a:endParaRPr lang="en-US"/>
        </a:p>
      </dgm:t>
    </dgm:pt>
    <dgm:pt modelId="{4D7F205E-8C01-4273-846A-D4E30BDBA01A}">
      <dgm:prSet/>
      <dgm:spPr/>
      <dgm:t>
        <a:bodyPr/>
        <a:lstStyle/>
        <a:p>
          <a:r>
            <a:rPr lang="en-US"/>
            <a:t>Broad, tailored coverage</a:t>
          </a:r>
        </a:p>
      </dgm:t>
    </dgm:pt>
    <dgm:pt modelId="{23668B6D-C081-4DDE-BBB5-ED54CF568DD5}" type="parTrans" cxnId="{6F7971B6-22CB-4A67-BD32-27325C64B401}">
      <dgm:prSet/>
      <dgm:spPr/>
      <dgm:t>
        <a:bodyPr/>
        <a:lstStyle/>
        <a:p>
          <a:endParaRPr lang="en-US"/>
        </a:p>
      </dgm:t>
    </dgm:pt>
    <dgm:pt modelId="{3075CAA7-1603-4CE7-B3ED-C11BC60D4DBE}" type="sibTrans" cxnId="{6F7971B6-22CB-4A67-BD32-27325C64B401}">
      <dgm:prSet/>
      <dgm:spPr/>
      <dgm:t>
        <a:bodyPr/>
        <a:lstStyle/>
        <a:p>
          <a:endParaRPr lang="en-US"/>
        </a:p>
      </dgm:t>
    </dgm:pt>
    <dgm:pt modelId="{3089333F-6BC2-4FEE-9BD3-FD997E109E6F}">
      <dgm:prSet/>
      <dgm:spPr/>
      <dgm:t>
        <a:bodyPr/>
        <a:lstStyle/>
        <a:p>
          <a:r>
            <a:rPr lang="en-US"/>
            <a:t>Prudent limits</a:t>
          </a:r>
        </a:p>
      </dgm:t>
    </dgm:pt>
    <dgm:pt modelId="{97D5A73B-0CF0-4234-A60E-3CAFD51143DE}" type="parTrans" cxnId="{377E1F9D-AF4B-4370-9880-9C7DB2B6CBC3}">
      <dgm:prSet/>
      <dgm:spPr/>
      <dgm:t>
        <a:bodyPr/>
        <a:lstStyle/>
        <a:p>
          <a:endParaRPr lang="en-US"/>
        </a:p>
      </dgm:t>
    </dgm:pt>
    <dgm:pt modelId="{328BAB38-1A5C-4D4B-A331-ED27CCEE16C5}" type="sibTrans" cxnId="{377E1F9D-AF4B-4370-9880-9C7DB2B6CBC3}">
      <dgm:prSet/>
      <dgm:spPr/>
      <dgm:t>
        <a:bodyPr/>
        <a:lstStyle/>
        <a:p>
          <a:endParaRPr lang="en-US"/>
        </a:p>
      </dgm:t>
    </dgm:pt>
    <dgm:pt modelId="{EB7B216A-82E9-4CC4-8041-D6A0EBC46D1C}">
      <dgm:prSet/>
      <dgm:spPr/>
      <dgm:t>
        <a:bodyPr/>
        <a:lstStyle/>
        <a:p>
          <a:r>
            <a:rPr lang="en-US"/>
            <a:t>Low stable rates</a:t>
          </a:r>
        </a:p>
      </dgm:t>
    </dgm:pt>
    <dgm:pt modelId="{E2343E4C-8BDB-482F-923A-D66317656FBC}" type="parTrans" cxnId="{9DBC971B-ED71-4B08-916D-6B3D7CC792E3}">
      <dgm:prSet/>
      <dgm:spPr/>
      <dgm:t>
        <a:bodyPr/>
        <a:lstStyle/>
        <a:p>
          <a:endParaRPr lang="en-US"/>
        </a:p>
      </dgm:t>
    </dgm:pt>
    <dgm:pt modelId="{1D074C88-5C7E-4EDF-B1C2-4A1F5723C45B}" type="sibTrans" cxnId="{9DBC971B-ED71-4B08-916D-6B3D7CC792E3}">
      <dgm:prSet/>
      <dgm:spPr/>
      <dgm:t>
        <a:bodyPr/>
        <a:lstStyle/>
        <a:p>
          <a:endParaRPr lang="en-US"/>
        </a:p>
      </dgm:t>
    </dgm:pt>
    <dgm:pt modelId="{B19FC6AD-D3C9-4BE4-A8EA-903F6270C51D}">
      <dgm:prSet/>
      <dgm:spPr/>
      <dgm:t>
        <a:bodyPr/>
        <a:lstStyle/>
        <a:p>
          <a:r>
            <a:rPr lang="en-US"/>
            <a:t>Extensive risk management services</a:t>
          </a:r>
        </a:p>
      </dgm:t>
    </dgm:pt>
    <dgm:pt modelId="{CAC3B99D-FAB4-430B-868B-FFF2D2F351AB}" type="parTrans" cxnId="{3E2D2938-E9BD-47F9-AC8F-6D958AFA2E38}">
      <dgm:prSet/>
      <dgm:spPr/>
      <dgm:t>
        <a:bodyPr/>
        <a:lstStyle/>
        <a:p>
          <a:endParaRPr lang="en-US"/>
        </a:p>
      </dgm:t>
    </dgm:pt>
    <dgm:pt modelId="{B96C9396-BCAD-4671-9D61-4C0EE4E4F2C8}" type="sibTrans" cxnId="{3E2D2938-E9BD-47F9-AC8F-6D958AFA2E38}">
      <dgm:prSet/>
      <dgm:spPr/>
      <dgm:t>
        <a:bodyPr/>
        <a:lstStyle/>
        <a:p>
          <a:endParaRPr lang="en-US"/>
        </a:p>
      </dgm:t>
    </dgm:pt>
    <dgm:pt modelId="{32D33089-36DA-4ED7-A1A0-7ECC4AE4083D}">
      <dgm:prSet/>
      <dgm:spPr/>
      <dgm:t>
        <a:bodyPr/>
        <a:lstStyle/>
        <a:p>
          <a:r>
            <a:rPr lang="en-US" dirty="0"/>
            <a:t>Strong net asset position</a:t>
          </a:r>
        </a:p>
      </dgm:t>
    </dgm:pt>
    <dgm:pt modelId="{230445E0-1028-439E-9259-48F2260B776A}" type="parTrans" cxnId="{12DC3955-F013-41C8-9DC3-D4305AA9E5C3}">
      <dgm:prSet/>
      <dgm:spPr/>
      <dgm:t>
        <a:bodyPr/>
        <a:lstStyle/>
        <a:p>
          <a:endParaRPr lang="en-US"/>
        </a:p>
      </dgm:t>
    </dgm:pt>
    <dgm:pt modelId="{99FAA00D-5817-4F97-A3AC-0C1DCC4B8771}" type="sibTrans" cxnId="{12DC3955-F013-41C8-9DC3-D4305AA9E5C3}">
      <dgm:prSet/>
      <dgm:spPr/>
      <dgm:t>
        <a:bodyPr/>
        <a:lstStyle/>
        <a:p>
          <a:endParaRPr lang="en-US"/>
        </a:p>
      </dgm:t>
    </dgm:pt>
    <dgm:pt modelId="{EA77A046-BDE6-49C8-9A99-17037868426A}">
      <dgm:prSet custT="1"/>
      <dgm:spPr/>
      <dgm:t>
        <a:bodyPr/>
        <a:lstStyle/>
        <a:p>
          <a:endParaRPr lang="en-US" sz="1600" dirty="0">
            <a:solidFill>
              <a:srgbClr val="FF0000"/>
            </a:solidFill>
          </a:endParaRPr>
        </a:p>
      </dgm:t>
    </dgm:pt>
    <dgm:pt modelId="{99C91694-1C3F-4874-9466-D488801D942B}" type="parTrans" cxnId="{EFA93528-7CC5-4282-B736-CB280E7F68B9}">
      <dgm:prSet/>
      <dgm:spPr/>
      <dgm:t>
        <a:bodyPr/>
        <a:lstStyle/>
        <a:p>
          <a:endParaRPr lang="en-US"/>
        </a:p>
      </dgm:t>
    </dgm:pt>
    <dgm:pt modelId="{DEDA4A7D-654C-4724-9940-B4B270A2AA2E}" type="sibTrans" cxnId="{EFA93528-7CC5-4282-B736-CB280E7F68B9}">
      <dgm:prSet/>
      <dgm:spPr/>
      <dgm:t>
        <a:bodyPr/>
        <a:lstStyle/>
        <a:p>
          <a:endParaRPr lang="en-US"/>
        </a:p>
      </dgm:t>
    </dgm:pt>
    <dgm:pt modelId="{E0390769-A76D-4D56-A3A2-BE01F776257C}" type="pres">
      <dgm:prSet presAssocID="{71698CF6-D83A-4773-9590-FC6B5DCDA50F}" presName="linear" presStyleCnt="0">
        <dgm:presLayoutVars>
          <dgm:animLvl val="lvl"/>
          <dgm:resizeHandles val="exact"/>
        </dgm:presLayoutVars>
      </dgm:prSet>
      <dgm:spPr/>
    </dgm:pt>
    <dgm:pt modelId="{40D46B5D-D20F-4320-AE64-B3645FB93491}" type="pres">
      <dgm:prSet presAssocID="{8290D43C-93DB-4309-8799-FEE4C0CB8701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D6949865-A753-4768-9D8A-0B18BD0F69B8}" type="pres">
      <dgm:prSet presAssocID="{81E5624E-D425-4261-9613-3F9104B07C76}" presName="spacer" presStyleCnt="0"/>
      <dgm:spPr/>
    </dgm:pt>
    <dgm:pt modelId="{4A64EA3A-81F2-4309-AA16-F41AF909F5E5}" type="pres">
      <dgm:prSet presAssocID="{1842ECBE-7993-4C87-ACC6-B2847D90EDAA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76991906-3468-406A-8EC8-136C9C440E3C}" type="pres">
      <dgm:prSet presAssocID="{99E98814-8897-4A80-B63E-F48415E3C0AB}" presName="spacer" presStyleCnt="0"/>
      <dgm:spPr/>
    </dgm:pt>
    <dgm:pt modelId="{17D1AE7F-873E-4096-B5AA-74C6BA977211}" type="pres">
      <dgm:prSet presAssocID="{E5760575-4CD1-43DC-BEB4-83408D3F5C88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BEBB1337-16F4-4905-90DB-2FFF5A0D0C7C}" type="pres">
      <dgm:prSet presAssocID="{B6E2AE25-3CD8-4270-B8BC-12FACC2B5BA8}" presName="spacer" presStyleCnt="0"/>
      <dgm:spPr/>
    </dgm:pt>
    <dgm:pt modelId="{C663D872-B720-47D4-8825-C4BBD9E2C96F}" type="pres">
      <dgm:prSet presAssocID="{4D7F205E-8C01-4273-846A-D4E30BDBA01A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01B4CE81-CE25-47E9-8501-190CA723EA13}" type="pres">
      <dgm:prSet presAssocID="{3075CAA7-1603-4CE7-B3ED-C11BC60D4DBE}" presName="spacer" presStyleCnt="0"/>
      <dgm:spPr/>
    </dgm:pt>
    <dgm:pt modelId="{E5C1DE5E-8F0D-407C-B352-B48CCC886D19}" type="pres">
      <dgm:prSet presAssocID="{3089333F-6BC2-4FEE-9BD3-FD997E109E6F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4AB1136A-3F13-48B9-A2E0-E3586A2548E3}" type="pres">
      <dgm:prSet presAssocID="{328BAB38-1A5C-4D4B-A331-ED27CCEE16C5}" presName="spacer" presStyleCnt="0"/>
      <dgm:spPr/>
    </dgm:pt>
    <dgm:pt modelId="{9696EBEE-181A-4185-ACC3-0848A8C141F1}" type="pres">
      <dgm:prSet presAssocID="{EB7B216A-82E9-4CC4-8041-D6A0EBC46D1C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49362D8C-899F-45F4-94AA-9BCF86614E06}" type="pres">
      <dgm:prSet presAssocID="{1D074C88-5C7E-4EDF-B1C2-4A1F5723C45B}" presName="spacer" presStyleCnt="0"/>
      <dgm:spPr/>
    </dgm:pt>
    <dgm:pt modelId="{D8084CA2-E227-4DF7-B55C-B274F963F4A8}" type="pres">
      <dgm:prSet presAssocID="{B19FC6AD-D3C9-4BE4-A8EA-903F6270C51D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29424AB5-691E-4D50-8923-C88337A4102C}" type="pres">
      <dgm:prSet presAssocID="{B96C9396-BCAD-4671-9D61-4C0EE4E4F2C8}" presName="spacer" presStyleCnt="0"/>
      <dgm:spPr/>
    </dgm:pt>
    <dgm:pt modelId="{B8424B6D-1AB2-4A35-A8DF-25D79D6CF066}" type="pres">
      <dgm:prSet presAssocID="{32D33089-36DA-4ED7-A1A0-7ECC4AE4083D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F2D76BB5-CE86-4560-9362-0CA782EE835E}" type="pres">
      <dgm:prSet presAssocID="{32D33089-36DA-4ED7-A1A0-7ECC4AE4083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BA4AD0A-22FD-4984-8438-96EA2AA0F9EF}" srcId="{71698CF6-D83A-4773-9590-FC6B5DCDA50F}" destId="{8290D43C-93DB-4309-8799-FEE4C0CB8701}" srcOrd="0" destOrd="0" parTransId="{960E4AE3-61FB-4B43-8C9A-7ACE34535F02}" sibTransId="{81E5624E-D425-4261-9613-3F9104B07C76}"/>
    <dgm:cxn modelId="{ED910612-0D26-4CDE-A56D-C92BDA8270FF}" type="presOf" srcId="{EA77A046-BDE6-49C8-9A99-17037868426A}" destId="{F2D76BB5-CE86-4560-9362-0CA782EE835E}" srcOrd="0" destOrd="0" presId="urn:microsoft.com/office/officeart/2005/8/layout/vList2"/>
    <dgm:cxn modelId="{9DBC971B-ED71-4B08-916D-6B3D7CC792E3}" srcId="{71698CF6-D83A-4773-9590-FC6B5DCDA50F}" destId="{EB7B216A-82E9-4CC4-8041-D6A0EBC46D1C}" srcOrd="5" destOrd="0" parTransId="{E2343E4C-8BDB-482F-923A-D66317656FBC}" sibTransId="{1D074C88-5C7E-4EDF-B1C2-4A1F5723C45B}"/>
    <dgm:cxn modelId="{EFA93528-7CC5-4282-B736-CB280E7F68B9}" srcId="{32D33089-36DA-4ED7-A1A0-7ECC4AE4083D}" destId="{EA77A046-BDE6-49C8-9A99-17037868426A}" srcOrd="0" destOrd="0" parTransId="{99C91694-1C3F-4874-9466-D488801D942B}" sibTransId="{DEDA4A7D-654C-4724-9940-B4B270A2AA2E}"/>
    <dgm:cxn modelId="{067FAE30-EC29-445D-A1D1-55893B5D9CAC}" type="presOf" srcId="{71698CF6-D83A-4773-9590-FC6B5DCDA50F}" destId="{E0390769-A76D-4D56-A3A2-BE01F776257C}" srcOrd="0" destOrd="0" presId="urn:microsoft.com/office/officeart/2005/8/layout/vList2"/>
    <dgm:cxn modelId="{3E2D2938-E9BD-47F9-AC8F-6D958AFA2E38}" srcId="{71698CF6-D83A-4773-9590-FC6B5DCDA50F}" destId="{B19FC6AD-D3C9-4BE4-A8EA-903F6270C51D}" srcOrd="6" destOrd="0" parTransId="{CAC3B99D-FAB4-430B-868B-FFF2D2F351AB}" sibTransId="{B96C9396-BCAD-4671-9D61-4C0EE4E4F2C8}"/>
    <dgm:cxn modelId="{EE70E941-5726-489F-8405-A1EB8292CC3F}" type="presOf" srcId="{EB7B216A-82E9-4CC4-8041-D6A0EBC46D1C}" destId="{9696EBEE-181A-4185-ACC3-0848A8C141F1}" srcOrd="0" destOrd="0" presId="urn:microsoft.com/office/officeart/2005/8/layout/vList2"/>
    <dgm:cxn modelId="{C059A16C-A676-4BA5-97F4-170DBFC7457D}" type="presOf" srcId="{1842ECBE-7993-4C87-ACC6-B2847D90EDAA}" destId="{4A64EA3A-81F2-4309-AA16-F41AF909F5E5}" srcOrd="0" destOrd="0" presId="urn:microsoft.com/office/officeart/2005/8/layout/vList2"/>
    <dgm:cxn modelId="{6D67B74C-0E02-4DF8-8473-8CF3A12DF826}" type="presOf" srcId="{B19FC6AD-D3C9-4BE4-A8EA-903F6270C51D}" destId="{D8084CA2-E227-4DF7-B55C-B274F963F4A8}" srcOrd="0" destOrd="0" presId="urn:microsoft.com/office/officeart/2005/8/layout/vList2"/>
    <dgm:cxn modelId="{6BFCEB50-1AB9-4BF2-B2C0-61705B51AC7B}" type="presOf" srcId="{E5760575-4CD1-43DC-BEB4-83408D3F5C88}" destId="{17D1AE7F-873E-4096-B5AA-74C6BA977211}" srcOrd="0" destOrd="0" presId="urn:microsoft.com/office/officeart/2005/8/layout/vList2"/>
    <dgm:cxn modelId="{12DC3955-F013-41C8-9DC3-D4305AA9E5C3}" srcId="{71698CF6-D83A-4773-9590-FC6B5DCDA50F}" destId="{32D33089-36DA-4ED7-A1A0-7ECC4AE4083D}" srcOrd="7" destOrd="0" parTransId="{230445E0-1028-439E-9259-48F2260B776A}" sibTransId="{99FAA00D-5817-4F97-A3AC-0C1DCC4B8771}"/>
    <dgm:cxn modelId="{377E1F9D-AF4B-4370-9880-9C7DB2B6CBC3}" srcId="{71698CF6-D83A-4773-9590-FC6B5DCDA50F}" destId="{3089333F-6BC2-4FEE-9BD3-FD997E109E6F}" srcOrd="4" destOrd="0" parTransId="{97D5A73B-0CF0-4234-A60E-3CAFD51143DE}" sibTransId="{328BAB38-1A5C-4D4B-A331-ED27CCEE16C5}"/>
    <dgm:cxn modelId="{D820669D-8E67-4B96-B004-67E88B81C44E}" srcId="{71698CF6-D83A-4773-9590-FC6B5DCDA50F}" destId="{E5760575-4CD1-43DC-BEB4-83408D3F5C88}" srcOrd="2" destOrd="0" parTransId="{AF02DC8F-AFA5-432F-9C58-DAD86EA2F971}" sibTransId="{B6E2AE25-3CD8-4270-B8BC-12FACC2B5BA8}"/>
    <dgm:cxn modelId="{6F7971B6-22CB-4A67-BD32-27325C64B401}" srcId="{71698CF6-D83A-4773-9590-FC6B5DCDA50F}" destId="{4D7F205E-8C01-4273-846A-D4E30BDBA01A}" srcOrd="3" destOrd="0" parTransId="{23668B6D-C081-4DDE-BBB5-ED54CF568DD5}" sibTransId="{3075CAA7-1603-4CE7-B3ED-C11BC60D4DBE}"/>
    <dgm:cxn modelId="{1729DBB6-51EB-4818-8911-B2066F547164}" type="presOf" srcId="{8290D43C-93DB-4309-8799-FEE4C0CB8701}" destId="{40D46B5D-D20F-4320-AE64-B3645FB93491}" srcOrd="0" destOrd="0" presId="urn:microsoft.com/office/officeart/2005/8/layout/vList2"/>
    <dgm:cxn modelId="{69AB5BBA-72B1-49AB-B5C6-D94513E0C8C5}" type="presOf" srcId="{32D33089-36DA-4ED7-A1A0-7ECC4AE4083D}" destId="{B8424B6D-1AB2-4A35-A8DF-25D79D6CF066}" srcOrd="0" destOrd="0" presId="urn:microsoft.com/office/officeart/2005/8/layout/vList2"/>
    <dgm:cxn modelId="{ADC94ED5-17F1-46D7-B9BE-0BC7977B6D74}" srcId="{71698CF6-D83A-4773-9590-FC6B5DCDA50F}" destId="{1842ECBE-7993-4C87-ACC6-B2847D90EDAA}" srcOrd="1" destOrd="0" parTransId="{FB1E9622-3087-414B-9BC2-4E6B634181E7}" sibTransId="{99E98814-8897-4A80-B63E-F48415E3C0AB}"/>
    <dgm:cxn modelId="{8271FCD8-3857-48F0-AE0E-87CB9FDAC955}" type="presOf" srcId="{4D7F205E-8C01-4273-846A-D4E30BDBA01A}" destId="{C663D872-B720-47D4-8825-C4BBD9E2C96F}" srcOrd="0" destOrd="0" presId="urn:microsoft.com/office/officeart/2005/8/layout/vList2"/>
    <dgm:cxn modelId="{1735F3E2-DA1A-4D17-8193-7C4FE7CC15FC}" type="presOf" srcId="{3089333F-6BC2-4FEE-9BD3-FD997E109E6F}" destId="{E5C1DE5E-8F0D-407C-B352-B48CCC886D19}" srcOrd="0" destOrd="0" presId="urn:microsoft.com/office/officeart/2005/8/layout/vList2"/>
    <dgm:cxn modelId="{5B08FD6B-9696-49A2-8E27-F1CCB0A5964A}" type="presParOf" srcId="{E0390769-A76D-4D56-A3A2-BE01F776257C}" destId="{40D46B5D-D20F-4320-AE64-B3645FB93491}" srcOrd="0" destOrd="0" presId="urn:microsoft.com/office/officeart/2005/8/layout/vList2"/>
    <dgm:cxn modelId="{034D6BFD-BC81-49D3-BFC8-9AF05D578330}" type="presParOf" srcId="{E0390769-A76D-4D56-A3A2-BE01F776257C}" destId="{D6949865-A753-4768-9D8A-0B18BD0F69B8}" srcOrd="1" destOrd="0" presId="urn:microsoft.com/office/officeart/2005/8/layout/vList2"/>
    <dgm:cxn modelId="{D632122D-6E8C-4CFE-B0FF-61DD2AF92B79}" type="presParOf" srcId="{E0390769-A76D-4D56-A3A2-BE01F776257C}" destId="{4A64EA3A-81F2-4309-AA16-F41AF909F5E5}" srcOrd="2" destOrd="0" presId="urn:microsoft.com/office/officeart/2005/8/layout/vList2"/>
    <dgm:cxn modelId="{AF64C3C2-DB1A-46BE-84CB-6A70691CC12A}" type="presParOf" srcId="{E0390769-A76D-4D56-A3A2-BE01F776257C}" destId="{76991906-3468-406A-8EC8-136C9C440E3C}" srcOrd="3" destOrd="0" presId="urn:microsoft.com/office/officeart/2005/8/layout/vList2"/>
    <dgm:cxn modelId="{4908BD0C-7C13-4857-B1CF-DD5E0748724E}" type="presParOf" srcId="{E0390769-A76D-4D56-A3A2-BE01F776257C}" destId="{17D1AE7F-873E-4096-B5AA-74C6BA977211}" srcOrd="4" destOrd="0" presId="urn:microsoft.com/office/officeart/2005/8/layout/vList2"/>
    <dgm:cxn modelId="{A6CCDDE9-B920-4F35-9140-72F383A8915F}" type="presParOf" srcId="{E0390769-A76D-4D56-A3A2-BE01F776257C}" destId="{BEBB1337-16F4-4905-90DB-2FFF5A0D0C7C}" srcOrd="5" destOrd="0" presId="urn:microsoft.com/office/officeart/2005/8/layout/vList2"/>
    <dgm:cxn modelId="{9C7D609E-8A55-4419-82B5-745CC2909022}" type="presParOf" srcId="{E0390769-A76D-4D56-A3A2-BE01F776257C}" destId="{C663D872-B720-47D4-8825-C4BBD9E2C96F}" srcOrd="6" destOrd="0" presId="urn:microsoft.com/office/officeart/2005/8/layout/vList2"/>
    <dgm:cxn modelId="{B3AAC4B5-D11A-4B65-A7B3-E565EEAD00AA}" type="presParOf" srcId="{E0390769-A76D-4D56-A3A2-BE01F776257C}" destId="{01B4CE81-CE25-47E9-8501-190CA723EA13}" srcOrd="7" destOrd="0" presId="urn:microsoft.com/office/officeart/2005/8/layout/vList2"/>
    <dgm:cxn modelId="{5BB4A74E-B0A0-456D-86F3-90918D719CA9}" type="presParOf" srcId="{E0390769-A76D-4D56-A3A2-BE01F776257C}" destId="{E5C1DE5E-8F0D-407C-B352-B48CCC886D19}" srcOrd="8" destOrd="0" presId="urn:microsoft.com/office/officeart/2005/8/layout/vList2"/>
    <dgm:cxn modelId="{102FF07F-1EFF-4516-8FFE-80C462A3218B}" type="presParOf" srcId="{E0390769-A76D-4D56-A3A2-BE01F776257C}" destId="{4AB1136A-3F13-48B9-A2E0-E3586A2548E3}" srcOrd="9" destOrd="0" presId="urn:microsoft.com/office/officeart/2005/8/layout/vList2"/>
    <dgm:cxn modelId="{252050FD-09A5-464F-BB1D-63FDBCC910F7}" type="presParOf" srcId="{E0390769-A76D-4D56-A3A2-BE01F776257C}" destId="{9696EBEE-181A-4185-ACC3-0848A8C141F1}" srcOrd="10" destOrd="0" presId="urn:microsoft.com/office/officeart/2005/8/layout/vList2"/>
    <dgm:cxn modelId="{740B4CCB-A559-4DBD-8D4C-034DF5F7172C}" type="presParOf" srcId="{E0390769-A76D-4D56-A3A2-BE01F776257C}" destId="{49362D8C-899F-45F4-94AA-9BCF86614E06}" srcOrd="11" destOrd="0" presId="urn:microsoft.com/office/officeart/2005/8/layout/vList2"/>
    <dgm:cxn modelId="{18E7184F-2CFE-4DCC-9E04-526EA997AC21}" type="presParOf" srcId="{E0390769-A76D-4D56-A3A2-BE01F776257C}" destId="{D8084CA2-E227-4DF7-B55C-B274F963F4A8}" srcOrd="12" destOrd="0" presId="urn:microsoft.com/office/officeart/2005/8/layout/vList2"/>
    <dgm:cxn modelId="{EFD82D83-0697-4D5F-A310-191A0F22C24F}" type="presParOf" srcId="{E0390769-A76D-4D56-A3A2-BE01F776257C}" destId="{29424AB5-691E-4D50-8923-C88337A4102C}" srcOrd="13" destOrd="0" presId="urn:microsoft.com/office/officeart/2005/8/layout/vList2"/>
    <dgm:cxn modelId="{F12DEF87-2165-4D50-BC15-1BC0C3233F35}" type="presParOf" srcId="{E0390769-A76D-4D56-A3A2-BE01F776257C}" destId="{B8424B6D-1AB2-4A35-A8DF-25D79D6CF066}" srcOrd="14" destOrd="0" presId="urn:microsoft.com/office/officeart/2005/8/layout/vList2"/>
    <dgm:cxn modelId="{C7FE1761-A885-4D88-960C-17480C8B74C6}" type="presParOf" srcId="{E0390769-A76D-4D56-A3A2-BE01F776257C}" destId="{F2D76BB5-CE86-4560-9362-0CA782EE835E}" srcOrd="1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EB1D83-C9C4-4EC1-B34E-BAFABCAC934A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DF4D08A-F2D2-4BEB-9292-5A10736C762B}">
      <dgm:prSet/>
      <dgm:spPr/>
      <dgm:t>
        <a:bodyPr/>
        <a:lstStyle/>
        <a:p>
          <a:r>
            <a:rPr lang="en-US"/>
            <a:t>7 Member Board of Trustees</a:t>
          </a:r>
        </a:p>
      </dgm:t>
    </dgm:pt>
    <dgm:pt modelId="{1E4C33B3-72C1-4182-AE24-226B11630641}" type="parTrans" cxnId="{0DABC1F6-1C6C-4E6C-9FC9-9C1A64662A56}">
      <dgm:prSet/>
      <dgm:spPr/>
      <dgm:t>
        <a:bodyPr/>
        <a:lstStyle/>
        <a:p>
          <a:endParaRPr lang="en-US"/>
        </a:p>
      </dgm:t>
    </dgm:pt>
    <dgm:pt modelId="{15F6D006-DB19-40E1-8E87-8273BDDF6B7B}" type="sibTrans" cxnId="{0DABC1F6-1C6C-4E6C-9FC9-9C1A64662A56}">
      <dgm:prSet/>
      <dgm:spPr/>
      <dgm:t>
        <a:bodyPr/>
        <a:lstStyle/>
        <a:p>
          <a:endParaRPr lang="en-US"/>
        </a:p>
      </dgm:t>
    </dgm:pt>
    <dgm:pt modelId="{66F037D1-7AD9-4073-95CD-708208CE618E}">
      <dgm:prSet/>
      <dgm:spPr/>
      <dgm:t>
        <a:bodyPr/>
        <a:lstStyle/>
        <a:p>
          <a:r>
            <a:rPr lang="en-US"/>
            <a:t>Elected by the Members</a:t>
          </a:r>
        </a:p>
      </dgm:t>
    </dgm:pt>
    <dgm:pt modelId="{2E66B400-EEF0-45AB-B9DF-7393F2D50F31}" type="parTrans" cxnId="{DF3896A1-4158-4F8B-9F0C-20BB1890C7D1}">
      <dgm:prSet/>
      <dgm:spPr/>
      <dgm:t>
        <a:bodyPr/>
        <a:lstStyle/>
        <a:p>
          <a:endParaRPr lang="en-US"/>
        </a:p>
      </dgm:t>
    </dgm:pt>
    <dgm:pt modelId="{1B231210-E9E8-4E5E-8C09-6F420A5574A6}" type="sibTrans" cxnId="{DF3896A1-4158-4F8B-9F0C-20BB1890C7D1}">
      <dgm:prSet/>
      <dgm:spPr/>
      <dgm:t>
        <a:bodyPr/>
        <a:lstStyle/>
        <a:p>
          <a:endParaRPr lang="en-US"/>
        </a:p>
      </dgm:t>
    </dgm:pt>
    <dgm:pt modelId="{43BD8242-C574-4B08-BFBA-37B67351927E}">
      <dgm:prSet/>
      <dgm:spPr/>
      <dgm:t>
        <a:bodyPr/>
        <a:lstStyle/>
        <a:p>
          <a:r>
            <a:rPr lang="en-US" dirty="0"/>
            <a:t>Serve 3-year terms</a:t>
          </a:r>
        </a:p>
      </dgm:t>
    </dgm:pt>
    <dgm:pt modelId="{83287ECA-131A-4584-B7EC-19B1EE9E617C}" type="parTrans" cxnId="{F1650A6F-9332-437E-A048-DB26805B01B3}">
      <dgm:prSet/>
      <dgm:spPr/>
      <dgm:t>
        <a:bodyPr/>
        <a:lstStyle/>
        <a:p>
          <a:endParaRPr lang="en-US"/>
        </a:p>
      </dgm:t>
    </dgm:pt>
    <dgm:pt modelId="{88F9648F-86BD-46DC-91FC-3495778CA2B5}" type="sibTrans" cxnId="{F1650A6F-9332-437E-A048-DB26805B01B3}">
      <dgm:prSet/>
      <dgm:spPr/>
      <dgm:t>
        <a:bodyPr/>
        <a:lstStyle/>
        <a:p>
          <a:endParaRPr lang="en-US"/>
        </a:p>
      </dgm:t>
    </dgm:pt>
    <dgm:pt modelId="{9BCF19B5-D5D9-4FA8-AA22-7933BB689EB2}">
      <dgm:prSet/>
      <dgm:spPr/>
      <dgm:t>
        <a:bodyPr/>
        <a:lstStyle/>
        <a:p>
          <a:r>
            <a:rPr lang="en-US"/>
            <a:t>Board elected officers:</a:t>
          </a:r>
        </a:p>
      </dgm:t>
    </dgm:pt>
    <dgm:pt modelId="{4D08A997-0881-4972-BE71-B16F1C7A5870}" type="parTrans" cxnId="{3AD2E267-B3DF-4C82-BF0C-64B42F66DB27}">
      <dgm:prSet/>
      <dgm:spPr/>
      <dgm:t>
        <a:bodyPr/>
        <a:lstStyle/>
        <a:p>
          <a:endParaRPr lang="en-US"/>
        </a:p>
      </dgm:t>
    </dgm:pt>
    <dgm:pt modelId="{F1D121C9-7767-40AA-A7CD-9338E60B6AD8}" type="sibTrans" cxnId="{3AD2E267-B3DF-4C82-BF0C-64B42F66DB27}">
      <dgm:prSet/>
      <dgm:spPr/>
      <dgm:t>
        <a:bodyPr/>
        <a:lstStyle/>
        <a:p>
          <a:endParaRPr lang="en-US"/>
        </a:p>
      </dgm:t>
    </dgm:pt>
    <dgm:pt modelId="{6342EE28-8512-4CA9-82D7-883C6553BC23}">
      <dgm:prSet/>
      <dgm:spPr/>
      <dgm:t>
        <a:bodyPr/>
        <a:lstStyle/>
        <a:p>
          <a:r>
            <a:rPr lang="en-US"/>
            <a:t>President</a:t>
          </a:r>
        </a:p>
      </dgm:t>
    </dgm:pt>
    <dgm:pt modelId="{36D71653-2950-40C2-87DA-F7657F9DE9D4}" type="parTrans" cxnId="{C1176DDA-0F59-497A-A673-11C01B590B56}">
      <dgm:prSet/>
      <dgm:spPr/>
      <dgm:t>
        <a:bodyPr/>
        <a:lstStyle/>
        <a:p>
          <a:endParaRPr lang="en-US"/>
        </a:p>
      </dgm:t>
    </dgm:pt>
    <dgm:pt modelId="{251FCC23-B561-495B-A3F8-3DDF7AF444AA}" type="sibTrans" cxnId="{C1176DDA-0F59-497A-A673-11C01B590B56}">
      <dgm:prSet/>
      <dgm:spPr/>
      <dgm:t>
        <a:bodyPr/>
        <a:lstStyle/>
        <a:p>
          <a:endParaRPr lang="en-US"/>
        </a:p>
      </dgm:t>
    </dgm:pt>
    <dgm:pt modelId="{77692F7D-474D-4EE3-B342-A720CD8CAFE0}">
      <dgm:prSet/>
      <dgm:spPr/>
      <dgm:t>
        <a:bodyPr/>
        <a:lstStyle/>
        <a:p>
          <a:r>
            <a:rPr lang="en-US"/>
            <a:t>Vice-President</a:t>
          </a:r>
        </a:p>
      </dgm:t>
    </dgm:pt>
    <dgm:pt modelId="{C7A352A1-BFEC-4750-9457-9CF85EF8D79C}" type="parTrans" cxnId="{C5F4321E-541E-4203-98BB-C5695DB34E95}">
      <dgm:prSet/>
      <dgm:spPr/>
      <dgm:t>
        <a:bodyPr/>
        <a:lstStyle/>
        <a:p>
          <a:endParaRPr lang="en-US"/>
        </a:p>
      </dgm:t>
    </dgm:pt>
    <dgm:pt modelId="{5CE4F200-DE89-4152-AC20-202AB40CF760}" type="sibTrans" cxnId="{C5F4321E-541E-4203-98BB-C5695DB34E95}">
      <dgm:prSet/>
      <dgm:spPr/>
      <dgm:t>
        <a:bodyPr/>
        <a:lstStyle/>
        <a:p>
          <a:endParaRPr lang="en-US"/>
        </a:p>
      </dgm:t>
    </dgm:pt>
    <dgm:pt modelId="{6035DA8E-9894-4D9F-A2BD-50D26A74D562}">
      <dgm:prSet/>
      <dgm:spPr/>
      <dgm:t>
        <a:bodyPr/>
        <a:lstStyle/>
        <a:p>
          <a:r>
            <a:rPr lang="en-US"/>
            <a:t>Secretary</a:t>
          </a:r>
        </a:p>
      </dgm:t>
    </dgm:pt>
    <dgm:pt modelId="{1ECCCE89-01E8-462A-862B-41B43F6E7942}" type="parTrans" cxnId="{41790F65-C8E0-4894-B432-7E00C710EF22}">
      <dgm:prSet/>
      <dgm:spPr/>
      <dgm:t>
        <a:bodyPr/>
        <a:lstStyle/>
        <a:p>
          <a:endParaRPr lang="en-US"/>
        </a:p>
      </dgm:t>
    </dgm:pt>
    <dgm:pt modelId="{1174648C-60CA-4105-A619-4B03400BD834}" type="sibTrans" cxnId="{41790F65-C8E0-4894-B432-7E00C710EF22}">
      <dgm:prSet/>
      <dgm:spPr/>
      <dgm:t>
        <a:bodyPr/>
        <a:lstStyle/>
        <a:p>
          <a:endParaRPr lang="en-US"/>
        </a:p>
      </dgm:t>
    </dgm:pt>
    <dgm:pt modelId="{053D5BAC-AADE-429A-8364-7C86652F63A4}">
      <dgm:prSet/>
      <dgm:spPr/>
      <dgm:t>
        <a:bodyPr/>
        <a:lstStyle/>
        <a:p>
          <a:r>
            <a:rPr lang="en-US"/>
            <a:t>Financial Controller</a:t>
          </a:r>
        </a:p>
      </dgm:t>
    </dgm:pt>
    <dgm:pt modelId="{4043DCA1-96BF-46BD-98C2-C008402DDC69}" type="parTrans" cxnId="{DF043A77-DDA2-40B9-BE56-B2B90000000B}">
      <dgm:prSet/>
      <dgm:spPr/>
      <dgm:t>
        <a:bodyPr/>
        <a:lstStyle/>
        <a:p>
          <a:endParaRPr lang="en-US"/>
        </a:p>
      </dgm:t>
    </dgm:pt>
    <dgm:pt modelId="{587673EF-DB8C-4332-89FB-661600E6F4C0}" type="sibTrans" cxnId="{DF043A77-DDA2-40B9-BE56-B2B90000000B}">
      <dgm:prSet/>
      <dgm:spPr/>
      <dgm:t>
        <a:bodyPr/>
        <a:lstStyle/>
        <a:p>
          <a:endParaRPr lang="en-US"/>
        </a:p>
      </dgm:t>
    </dgm:pt>
    <dgm:pt modelId="{EF1D291E-5C00-4058-9320-A8A83299E502}">
      <dgm:prSet/>
      <dgm:spPr/>
      <dgm:t>
        <a:bodyPr/>
        <a:lstStyle/>
        <a:p>
          <a:r>
            <a:rPr lang="en-US"/>
            <a:t>Claims Controller</a:t>
          </a:r>
        </a:p>
      </dgm:t>
    </dgm:pt>
    <dgm:pt modelId="{F3C3E51E-A727-4321-B228-A91A35EDDB15}" type="parTrans" cxnId="{F5ADE8D6-4D87-4812-BF53-B95711EAA4A7}">
      <dgm:prSet/>
      <dgm:spPr/>
      <dgm:t>
        <a:bodyPr/>
        <a:lstStyle/>
        <a:p>
          <a:endParaRPr lang="en-US"/>
        </a:p>
      </dgm:t>
    </dgm:pt>
    <dgm:pt modelId="{C348A5DD-7C33-4C1A-8680-377F54D90170}" type="sibTrans" cxnId="{F5ADE8D6-4D87-4812-BF53-B95711EAA4A7}">
      <dgm:prSet/>
      <dgm:spPr/>
      <dgm:t>
        <a:bodyPr/>
        <a:lstStyle/>
        <a:p>
          <a:endParaRPr lang="en-US"/>
        </a:p>
      </dgm:t>
    </dgm:pt>
    <dgm:pt modelId="{795C7026-B5EA-47DA-B128-E02647A2A31C}">
      <dgm:prSet/>
      <dgm:spPr/>
      <dgm:t>
        <a:bodyPr/>
        <a:lstStyle/>
        <a:p>
          <a:r>
            <a:rPr lang="en-US"/>
            <a:t>Committees:</a:t>
          </a:r>
        </a:p>
      </dgm:t>
    </dgm:pt>
    <dgm:pt modelId="{ACC34015-82B8-4A96-889A-7F76315C4E7B}" type="parTrans" cxnId="{A7403A2A-ECBE-422E-950D-B763E888688F}">
      <dgm:prSet/>
      <dgm:spPr/>
      <dgm:t>
        <a:bodyPr/>
        <a:lstStyle/>
        <a:p>
          <a:endParaRPr lang="en-US"/>
        </a:p>
      </dgm:t>
    </dgm:pt>
    <dgm:pt modelId="{02EA767A-3623-4FE0-9B73-013BA4B0625A}" type="sibTrans" cxnId="{A7403A2A-ECBE-422E-950D-B763E888688F}">
      <dgm:prSet/>
      <dgm:spPr/>
      <dgm:t>
        <a:bodyPr/>
        <a:lstStyle/>
        <a:p>
          <a:endParaRPr lang="en-US"/>
        </a:p>
      </dgm:t>
    </dgm:pt>
    <dgm:pt modelId="{F4D87985-CD1F-48A4-B37D-C886A616699E}">
      <dgm:prSet/>
      <dgm:spPr/>
      <dgm:t>
        <a:bodyPr/>
        <a:lstStyle/>
        <a:p>
          <a:r>
            <a:rPr lang="en-US"/>
            <a:t>Executive</a:t>
          </a:r>
        </a:p>
      </dgm:t>
    </dgm:pt>
    <dgm:pt modelId="{CEBC61C1-5196-466C-8DDB-F48E070B3528}" type="parTrans" cxnId="{8B4E0D54-038B-4010-AC49-13C5BCD2329E}">
      <dgm:prSet/>
      <dgm:spPr/>
      <dgm:t>
        <a:bodyPr/>
        <a:lstStyle/>
        <a:p>
          <a:endParaRPr lang="en-US"/>
        </a:p>
      </dgm:t>
    </dgm:pt>
    <dgm:pt modelId="{DF114C75-E2A7-413B-9BA6-AFD3260285CF}" type="sibTrans" cxnId="{8B4E0D54-038B-4010-AC49-13C5BCD2329E}">
      <dgm:prSet/>
      <dgm:spPr/>
      <dgm:t>
        <a:bodyPr/>
        <a:lstStyle/>
        <a:p>
          <a:endParaRPr lang="en-US"/>
        </a:p>
      </dgm:t>
    </dgm:pt>
    <dgm:pt modelId="{BE2FEE9E-AA72-4DD1-8643-50B44A165D6A}">
      <dgm:prSet/>
      <dgm:spPr/>
      <dgm:t>
        <a:bodyPr/>
        <a:lstStyle/>
        <a:p>
          <a:r>
            <a:rPr lang="en-US"/>
            <a:t>Financial/Audit</a:t>
          </a:r>
        </a:p>
      </dgm:t>
    </dgm:pt>
    <dgm:pt modelId="{B18497C3-5806-4EBB-AC9A-E163597A4C30}" type="parTrans" cxnId="{1CCB1C6E-D22C-4EF8-909E-68D5C883FDCF}">
      <dgm:prSet/>
      <dgm:spPr/>
      <dgm:t>
        <a:bodyPr/>
        <a:lstStyle/>
        <a:p>
          <a:endParaRPr lang="en-US"/>
        </a:p>
      </dgm:t>
    </dgm:pt>
    <dgm:pt modelId="{1BF9F7AA-C73C-451E-9806-6ACD5639FBD7}" type="sibTrans" cxnId="{1CCB1C6E-D22C-4EF8-909E-68D5C883FDCF}">
      <dgm:prSet/>
      <dgm:spPr/>
      <dgm:t>
        <a:bodyPr/>
        <a:lstStyle/>
        <a:p>
          <a:endParaRPr lang="en-US"/>
        </a:p>
      </dgm:t>
    </dgm:pt>
    <dgm:pt modelId="{77E15F62-6F52-4376-A0AD-AAFA8C2EDF17}">
      <dgm:prSet/>
      <dgm:spPr/>
      <dgm:t>
        <a:bodyPr/>
        <a:lstStyle/>
        <a:p>
          <a:r>
            <a:rPr lang="en-US"/>
            <a:t>Investment</a:t>
          </a:r>
        </a:p>
      </dgm:t>
    </dgm:pt>
    <dgm:pt modelId="{5E6EB225-4D68-4933-BA49-0D7CBE874C30}" type="parTrans" cxnId="{32A77665-4D5C-4A9F-81DF-A989035CAC3B}">
      <dgm:prSet/>
      <dgm:spPr/>
      <dgm:t>
        <a:bodyPr/>
        <a:lstStyle/>
        <a:p>
          <a:endParaRPr lang="en-US"/>
        </a:p>
      </dgm:t>
    </dgm:pt>
    <dgm:pt modelId="{9141C41B-D804-4049-83D4-88207FA8D0C6}" type="sibTrans" cxnId="{32A77665-4D5C-4A9F-81DF-A989035CAC3B}">
      <dgm:prSet/>
      <dgm:spPr/>
      <dgm:t>
        <a:bodyPr/>
        <a:lstStyle/>
        <a:p>
          <a:endParaRPr lang="en-US"/>
        </a:p>
      </dgm:t>
    </dgm:pt>
    <dgm:pt modelId="{313A1D76-2133-4CF5-A64E-EE12B0D68ED1}">
      <dgm:prSet/>
      <dgm:spPr/>
      <dgm:t>
        <a:bodyPr/>
        <a:lstStyle/>
        <a:p>
          <a:r>
            <a:rPr lang="en-US" dirty="0"/>
            <a:t>Nominating</a:t>
          </a:r>
        </a:p>
      </dgm:t>
    </dgm:pt>
    <dgm:pt modelId="{42D8E83D-8147-482C-84AF-83A3BD4E367F}" type="parTrans" cxnId="{C400B53A-DE44-4029-8134-E75AC7CF2E7C}">
      <dgm:prSet/>
      <dgm:spPr/>
      <dgm:t>
        <a:bodyPr/>
        <a:lstStyle/>
        <a:p>
          <a:endParaRPr lang="en-US"/>
        </a:p>
      </dgm:t>
    </dgm:pt>
    <dgm:pt modelId="{F05CA041-0A8A-497D-9206-7BDB03E9D456}" type="sibTrans" cxnId="{C400B53A-DE44-4029-8134-E75AC7CF2E7C}">
      <dgm:prSet/>
      <dgm:spPr/>
      <dgm:t>
        <a:bodyPr/>
        <a:lstStyle/>
        <a:p>
          <a:endParaRPr lang="en-US"/>
        </a:p>
      </dgm:t>
    </dgm:pt>
    <dgm:pt modelId="{24B84C1F-D655-462F-A4FB-97E39470C4B8}" type="pres">
      <dgm:prSet presAssocID="{55EB1D83-C9C4-4EC1-B34E-BAFABCAC934A}" presName="Name0" presStyleCnt="0">
        <dgm:presLayoutVars>
          <dgm:dir/>
          <dgm:animLvl val="lvl"/>
          <dgm:resizeHandles val="exact"/>
        </dgm:presLayoutVars>
      </dgm:prSet>
      <dgm:spPr/>
    </dgm:pt>
    <dgm:pt modelId="{A4B642FD-B958-4889-99EE-006FDB3FE2CA}" type="pres">
      <dgm:prSet presAssocID="{2DF4D08A-F2D2-4BEB-9292-5A10736C762B}" presName="composite" presStyleCnt="0"/>
      <dgm:spPr/>
    </dgm:pt>
    <dgm:pt modelId="{57442F21-3C95-4F2E-B37B-6A9B41EA6B43}" type="pres">
      <dgm:prSet presAssocID="{2DF4D08A-F2D2-4BEB-9292-5A10736C762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131CDA6-85C7-4350-AEFA-09C7566B829C}" type="pres">
      <dgm:prSet presAssocID="{2DF4D08A-F2D2-4BEB-9292-5A10736C762B}" presName="desTx" presStyleLbl="alignAccFollowNode1" presStyleIdx="0" presStyleCnt="3">
        <dgm:presLayoutVars>
          <dgm:bulletEnabled val="1"/>
        </dgm:presLayoutVars>
      </dgm:prSet>
      <dgm:spPr/>
    </dgm:pt>
    <dgm:pt modelId="{AFDAB863-B822-43EA-AA17-1876C6C9A007}" type="pres">
      <dgm:prSet presAssocID="{15F6D006-DB19-40E1-8E87-8273BDDF6B7B}" presName="space" presStyleCnt="0"/>
      <dgm:spPr/>
    </dgm:pt>
    <dgm:pt modelId="{5666435C-8633-46D5-ACE0-5F839F2301D3}" type="pres">
      <dgm:prSet presAssocID="{9BCF19B5-D5D9-4FA8-AA22-7933BB689EB2}" presName="composite" presStyleCnt="0"/>
      <dgm:spPr/>
    </dgm:pt>
    <dgm:pt modelId="{9A473AD8-D233-4973-A942-A6AD7AB6D250}" type="pres">
      <dgm:prSet presAssocID="{9BCF19B5-D5D9-4FA8-AA22-7933BB689EB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24C20D5-ECD3-4D5B-96E7-19A3AFCE8850}" type="pres">
      <dgm:prSet presAssocID="{9BCF19B5-D5D9-4FA8-AA22-7933BB689EB2}" presName="desTx" presStyleLbl="alignAccFollowNode1" presStyleIdx="1" presStyleCnt="3">
        <dgm:presLayoutVars>
          <dgm:bulletEnabled val="1"/>
        </dgm:presLayoutVars>
      </dgm:prSet>
      <dgm:spPr/>
    </dgm:pt>
    <dgm:pt modelId="{07DA16E2-3D70-4BE5-9B78-2C13281A9540}" type="pres">
      <dgm:prSet presAssocID="{F1D121C9-7767-40AA-A7CD-9338E60B6AD8}" presName="space" presStyleCnt="0"/>
      <dgm:spPr/>
    </dgm:pt>
    <dgm:pt modelId="{18F8A871-B9F7-4C01-B601-FD22CA76E383}" type="pres">
      <dgm:prSet presAssocID="{795C7026-B5EA-47DA-B128-E02647A2A31C}" presName="composite" presStyleCnt="0"/>
      <dgm:spPr/>
    </dgm:pt>
    <dgm:pt modelId="{4F1D5870-EAEB-4EFF-B687-BBFAD0FF4A8B}" type="pres">
      <dgm:prSet presAssocID="{795C7026-B5EA-47DA-B128-E02647A2A31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791A9E4-E784-4FEB-BC0D-97A885023AE1}" type="pres">
      <dgm:prSet presAssocID="{795C7026-B5EA-47DA-B128-E02647A2A31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4310005-D989-4BAD-9315-496E8DEA2E6F}" type="presOf" srcId="{795C7026-B5EA-47DA-B128-E02647A2A31C}" destId="{4F1D5870-EAEB-4EFF-B687-BBFAD0FF4A8B}" srcOrd="0" destOrd="0" presId="urn:microsoft.com/office/officeart/2005/8/layout/hList1"/>
    <dgm:cxn modelId="{AD09D60A-658C-44F9-922C-D14A5CAC3CFE}" type="presOf" srcId="{F4D87985-CD1F-48A4-B37D-C886A616699E}" destId="{0791A9E4-E784-4FEB-BC0D-97A885023AE1}" srcOrd="0" destOrd="0" presId="urn:microsoft.com/office/officeart/2005/8/layout/hList1"/>
    <dgm:cxn modelId="{EF5E2F0B-66C5-4FC7-BD95-021AB5288313}" type="presOf" srcId="{77692F7D-474D-4EE3-B342-A720CD8CAFE0}" destId="{024C20D5-ECD3-4D5B-96E7-19A3AFCE8850}" srcOrd="0" destOrd="1" presId="urn:microsoft.com/office/officeart/2005/8/layout/hList1"/>
    <dgm:cxn modelId="{7D463C10-75AA-4040-8671-3B8F5AB822A6}" type="presOf" srcId="{77E15F62-6F52-4376-A0AD-AAFA8C2EDF17}" destId="{0791A9E4-E784-4FEB-BC0D-97A885023AE1}" srcOrd="0" destOrd="2" presId="urn:microsoft.com/office/officeart/2005/8/layout/hList1"/>
    <dgm:cxn modelId="{C5F4321E-541E-4203-98BB-C5695DB34E95}" srcId="{9BCF19B5-D5D9-4FA8-AA22-7933BB689EB2}" destId="{77692F7D-474D-4EE3-B342-A720CD8CAFE0}" srcOrd="1" destOrd="0" parTransId="{C7A352A1-BFEC-4750-9457-9CF85EF8D79C}" sibTransId="{5CE4F200-DE89-4152-AC20-202AB40CF760}"/>
    <dgm:cxn modelId="{F5EAA023-C028-43D4-B7D7-B9D04E114E69}" type="presOf" srcId="{55EB1D83-C9C4-4EC1-B34E-BAFABCAC934A}" destId="{24B84C1F-D655-462F-A4FB-97E39470C4B8}" srcOrd="0" destOrd="0" presId="urn:microsoft.com/office/officeart/2005/8/layout/hList1"/>
    <dgm:cxn modelId="{A7403A2A-ECBE-422E-950D-B763E888688F}" srcId="{55EB1D83-C9C4-4EC1-B34E-BAFABCAC934A}" destId="{795C7026-B5EA-47DA-B128-E02647A2A31C}" srcOrd="2" destOrd="0" parTransId="{ACC34015-82B8-4A96-889A-7F76315C4E7B}" sibTransId="{02EA767A-3623-4FE0-9B73-013BA4B0625A}"/>
    <dgm:cxn modelId="{A1AAB52D-4C7D-438E-AE3E-8B4ABF17EA87}" type="presOf" srcId="{43BD8242-C574-4B08-BFBA-37B67351927E}" destId="{B131CDA6-85C7-4350-AEFA-09C7566B829C}" srcOrd="0" destOrd="1" presId="urn:microsoft.com/office/officeart/2005/8/layout/hList1"/>
    <dgm:cxn modelId="{2A766830-8068-4CF2-8BC9-A9E0CDF49757}" type="presOf" srcId="{EF1D291E-5C00-4058-9320-A8A83299E502}" destId="{024C20D5-ECD3-4D5B-96E7-19A3AFCE8850}" srcOrd="0" destOrd="4" presId="urn:microsoft.com/office/officeart/2005/8/layout/hList1"/>
    <dgm:cxn modelId="{C400B53A-DE44-4029-8134-E75AC7CF2E7C}" srcId="{795C7026-B5EA-47DA-B128-E02647A2A31C}" destId="{313A1D76-2133-4CF5-A64E-EE12B0D68ED1}" srcOrd="3" destOrd="0" parTransId="{42D8E83D-8147-482C-84AF-83A3BD4E367F}" sibTransId="{F05CA041-0A8A-497D-9206-7BDB03E9D456}"/>
    <dgm:cxn modelId="{41790F65-C8E0-4894-B432-7E00C710EF22}" srcId="{9BCF19B5-D5D9-4FA8-AA22-7933BB689EB2}" destId="{6035DA8E-9894-4D9F-A2BD-50D26A74D562}" srcOrd="2" destOrd="0" parTransId="{1ECCCE89-01E8-462A-862B-41B43F6E7942}" sibTransId="{1174648C-60CA-4105-A619-4B03400BD834}"/>
    <dgm:cxn modelId="{32A77665-4D5C-4A9F-81DF-A989035CAC3B}" srcId="{795C7026-B5EA-47DA-B128-E02647A2A31C}" destId="{77E15F62-6F52-4376-A0AD-AAFA8C2EDF17}" srcOrd="2" destOrd="0" parTransId="{5E6EB225-4D68-4933-BA49-0D7CBE874C30}" sibTransId="{9141C41B-D804-4049-83D4-88207FA8D0C6}"/>
    <dgm:cxn modelId="{E75A1346-640C-4C0F-A9B5-A8341601947D}" type="presOf" srcId="{6035DA8E-9894-4D9F-A2BD-50D26A74D562}" destId="{024C20D5-ECD3-4D5B-96E7-19A3AFCE8850}" srcOrd="0" destOrd="2" presId="urn:microsoft.com/office/officeart/2005/8/layout/hList1"/>
    <dgm:cxn modelId="{3AD2E267-B3DF-4C82-BF0C-64B42F66DB27}" srcId="{55EB1D83-C9C4-4EC1-B34E-BAFABCAC934A}" destId="{9BCF19B5-D5D9-4FA8-AA22-7933BB689EB2}" srcOrd="1" destOrd="0" parTransId="{4D08A997-0881-4972-BE71-B16F1C7A5870}" sibTransId="{F1D121C9-7767-40AA-A7CD-9338E60B6AD8}"/>
    <dgm:cxn modelId="{E759766C-2CCB-42F5-A1F1-AD3E9FF7A7EF}" type="presOf" srcId="{66F037D1-7AD9-4073-95CD-708208CE618E}" destId="{B131CDA6-85C7-4350-AEFA-09C7566B829C}" srcOrd="0" destOrd="0" presId="urn:microsoft.com/office/officeart/2005/8/layout/hList1"/>
    <dgm:cxn modelId="{1CCB1C6E-D22C-4EF8-909E-68D5C883FDCF}" srcId="{795C7026-B5EA-47DA-B128-E02647A2A31C}" destId="{BE2FEE9E-AA72-4DD1-8643-50B44A165D6A}" srcOrd="1" destOrd="0" parTransId="{B18497C3-5806-4EBB-AC9A-E163597A4C30}" sibTransId="{1BF9F7AA-C73C-451E-9806-6ACD5639FBD7}"/>
    <dgm:cxn modelId="{F1650A6F-9332-437E-A048-DB26805B01B3}" srcId="{2DF4D08A-F2D2-4BEB-9292-5A10736C762B}" destId="{43BD8242-C574-4B08-BFBA-37B67351927E}" srcOrd="1" destOrd="0" parTransId="{83287ECA-131A-4584-B7EC-19B1EE9E617C}" sibTransId="{88F9648F-86BD-46DC-91FC-3495778CA2B5}"/>
    <dgm:cxn modelId="{A9213D51-67DA-4A6D-917D-68B89CAEAE13}" type="presOf" srcId="{313A1D76-2133-4CF5-A64E-EE12B0D68ED1}" destId="{0791A9E4-E784-4FEB-BC0D-97A885023AE1}" srcOrd="0" destOrd="3" presId="urn:microsoft.com/office/officeart/2005/8/layout/hList1"/>
    <dgm:cxn modelId="{8B4E0D54-038B-4010-AC49-13C5BCD2329E}" srcId="{795C7026-B5EA-47DA-B128-E02647A2A31C}" destId="{F4D87985-CD1F-48A4-B37D-C886A616699E}" srcOrd="0" destOrd="0" parTransId="{CEBC61C1-5196-466C-8DDB-F48E070B3528}" sibTransId="{DF114C75-E2A7-413B-9BA6-AFD3260285CF}"/>
    <dgm:cxn modelId="{DF043A77-DDA2-40B9-BE56-B2B90000000B}" srcId="{9BCF19B5-D5D9-4FA8-AA22-7933BB689EB2}" destId="{053D5BAC-AADE-429A-8364-7C86652F63A4}" srcOrd="3" destOrd="0" parTransId="{4043DCA1-96BF-46BD-98C2-C008402DDC69}" sibTransId="{587673EF-DB8C-4332-89FB-661600E6F4C0}"/>
    <dgm:cxn modelId="{9AD2C777-6E61-4E30-8A72-13033E82F604}" type="presOf" srcId="{9BCF19B5-D5D9-4FA8-AA22-7933BB689EB2}" destId="{9A473AD8-D233-4973-A942-A6AD7AB6D250}" srcOrd="0" destOrd="0" presId="urn:microsoft.com/office/officeart/2005/8/layout/hList1"/>
    <dgm:cxn modelId="{1176D284-7C64-4EA3-BFC1-E0327998A126}" type="presOf" srcId="{2DF4D08A-F2D2-4BEB-9292-5A10736C762B}" destId="{57442F21-3C95-4F2E-B37B-6A9B41EA6B43}" srcOrd="0" destOrd="0" presId="urn:microsoft.com/office/officeart/2005/8/layout/hList1"/>
    <dgm:cxn modelId="{8401B591-314C-4F7F-ACB0-7D1B7AF156C3}" type="presOf" srcId="{6342EE28-8512-4CA9-82D7-883C6553BC23}" destId="{024C20D5-ECD3-4D5B-96E7-19A3AFCE8850}" srcOrd="0" destOrd="0" presId="urn:microsoft.com/office/officeart/2005/8/layout/hList1"/>
    <dgm:cxn modelId="{DF3896A1-4158-4F8B-9F0C-20BB1890C7D1}" srcId="{2DF4D08A-F2D2-4BEB-9292-5A10736C762B}" destId="{66F037D1-7AD9-4073-95CD-708208CE618E}" srcOrd="0" destOrd="0" parTransId="{2E66B400-EEF0-45AB-B9DF-7393F2D50F31}" sibTransId="{1B231210-E9E8-4E5E-8C09-6F420A5574A6}"/>
    <dgm:cxn modelId="{F5ADE8D6-4D87-4812-BF53-B95711EAA4A7}" srcId="{9BCF19B5-D5D9-4FA8-AA22-7933BB689EB2}" destId="{EF1D291E-5C00-4058-9320-A8A83299E502}" srcOrd="4" destOrd="0" parTransId="{F3C3E51E-A727-4321-B228-A91A35EDDB15}" sibTransId="{C348A5DD-7C33-4C1A-8680-377F54D90170}"/>
    <dgm:cxn modelId="{C1176DDA-0F59-497A-A673-11C01B590B56}" srcId="{9BCF19B5-D5D9-4FA8-AA22-7933BB689EB2}" destId="{6342EE28-8512-4CA9-82D7-883C6553BC23}" srcOrd="0" destOrd="0" parTransId="{36D71653-2950-40C2-87DA-F7657F9DE9D4}" sibTransId="{251FCC23-B561-495B-A3F8-3DDF7AF444AA}"/>
    <dgm:cxn modelId="{41BA0FDB-15F5-46CC-BFCB-B0FB62BD3F68}" type="presOf" srcId="{BE2FEE9E-AA72-4DD1-8643-50B44A165D6A}" destId="{0791A9E4-E784-4FEB-BC0D-97A885023AE1}" srcOrd="0" destOrd="1" presId="urn:microsoft.com/office/officeart/2005/8/layout/hList1"/>
    <dgm:cxn modelId="{6E2290DE-B7A3-4170-857D-A94032D4C9EE}" type="presOf" srcId="{053D5BAC-AADE-429A-8364-7C86652F63A4}" destId="{024C20D5-ECD3-4D5B-96E7-19A3AFCE8850}" srcOrd="0" destOrd="3" presId="urn:microsoft.com/office/officeart/2005/8/layout/hList1"/>
    <dgm:cxn modelId="{0DABC1F6-1C6C-4E6C-9FC9-9C1A64662A56}" srcId="{55EB1D83-C9C4-4EC1-B34E-BAFABCAC934A}" destId="{2DF4D08A-F2D2-4BEB-9292-5A10736C762B}" srcOrd="0" destOrd="0" parTransId="{1E4C33B3-72C1-4182-AE24-226B11630641}" sibTransId="{15F6D006-DB19-40E1-8E87-8273BDDF6B7B}"/>
    <dgm:cxn modelId="{7350896D-5386-4CD4-8894-2EC010615DA0}" type="presParOf" srcId="{24B84C1F-D655-462F-A4FB-97E39470C4B8}" destId="{A4B642FD-B958-4889-99EE-006FDB3FE2CA}" srcOrd="0" destOrd="0" presId="urn:microsoft.com/office/officeart/2005/8/layout/hList1"/>
    <dgm:cxn modelId="{78AD6DC6-6A2C-4B17-BDC9-5EAD9B72C499}" type="presParOf" srcId="{A4B642FD-B958-4889-99EE-006FDB3FE2CA}" destId="{57442F21-3C95-4F2E-B37B-6A9B41EA6B43}" srcOrd="0" destOrd="0" presId="urn:microsoft.com/office/officeart/2005/8/layout/hList1"/>
    <dgm:cxn modelId="{411DF72A-A8C1-440A-B4AF-9FD3E09E148C}" type="presParOf" srcId="{A4B642FD-B958-4889-99EE-006FDB3FE2CA}" destId="{B131CDA6-85C7-4350-AEFA-09C7566B829C}" srcOrd="1" destOrd="0" presId="urn:microsoft.com/office/officeart/2005/8/layout/hList1"/>
    <dgm:cxn modelId="{1DF301E1-0C14-4C45-9F41-233CAF6B5D6B}" type="presParOf" srcId="{24B84C1F-D655-462F-A4FB-97E39470C4B8}" destId="{AFDAB863-B822-43EA-AA17-1876C6C9A007}" srcOrd="1" destOrd="0" presId="urn:microsoft.com/office/officeart/2005/8/layout/hList1"/>
    <dgm:cxn modelId="{5D976384-D22C-43E4-9A12-7C602FA3AA77}" type="presParOf" srcId="{24B84C1F-D655-462F-A4FB-97E39470C4B8}" destId="{5666435C-8633-46D5-ACE0-5F839F2301D3}" srcOrd="2" destOrd="0" presId="urn:microsoft.com/office/officeart/2005/8/layout/hList1"/>
    <dgm:cxn modelId="{EC72CCE2-BAA0-4A1B-BA54-92C231F9811D}" type="presParOf" srcId="{5666435C-8633-46D5-ACE0-5F839F2301D3}" destId="{9A473AD8-D233-4973-A942-A6AD7AB6D250}" srcOrd="0" destOrd="0" presId="urn:microsoft.com/office/officeart/2005/8/layout/hList1"/>
    <dgm:cxn modelId="{AD699BA6-FCB3-44B8-B0FD-6F9F3E48FF3C}" type="presParOf" srcId="{5666435C-8633-46D5-ACE0-5F839F2301D3}" destId="{024C20D5-ECD3-4D5B-96E7-19A3AFCE8850}" srcOrd="1" destOrd="0" presId="urn:microsoft.com/office/officeart/2005/8/layout/hList1"/>
    <dgm:cxn modelId="{D73CD360-2173-4716-9991-4EA34B179EE9}" type="presParOf" srcId="{24B84C1F-D655-462F-A4FB-97E39470C4B8}" destId="{07DA16E2-3D70-4BE5-9B78-2C13281A9540}" srcOrd="3" destOrd="0" presId="urn:microsoft.com/office/officeart/2005/8/layout/hList1"/>
    <dgm:cxn modelId="{4AD93478-5297-491D-9908-3E58A21DE85F}" type="presParOf" srcId="{24B84C1F-D655-462F-A4FB-97E39470C4B8}" destId="{18F8A871-B9F7-4C01-B601-FD22CA76E383}" srcOrd="4" destOrd="0" presId="urn:microsoft.com/office/officeart/2005/8/layout/hList1"/>
    <dgm:cxn modelId="{50FDD497-BE45-46C9-8225-3BAEFFB8C20E}" type="presParOf" srcId="{18F8A871-B9F7-4C01-B601-FD22CA76E383}" destId="{4F1D5870-EAEB-4EFF-B687-BBFAD0FF4A8B}" srcOrd="0" destOrd="0" presId="urn:microsoft.com/office/officeart/2005/8/layout/hList1"/>
    <dgm:cxn modelId="{DACFA116-EDD0-4E78-9FD7-88FF615E0362}" type="presParOf" srcId="{18F8A871-B9F7-4C01-B601-FD22CA76E383}" destId="{0791A9E4-E784-4FEB-BC0D-97A885023AE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4489A3-6AE9-4FAB-8745-307697ED014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82CDD74-2686-42C8-A973-E9EA364DCFF6}">
      <dgm:prSet/>
      <dgm:spPr/>
      <dgm:t>
        <a:bodyPr/>
        <a:lstStyle/>
        <a:p>
          <a:r>
            <a:rPr lang="en-US" b="0" i="0" baseline="0" dirty="0"/>
            <a:t>John Smith, President (Stanton County Commissioner)</a:t>
          </a:r>
          <a:endParaRPr lang="en-US" dirty="0"/>
        </a:p>
      </dgm:t>
    </dgm:pt>
    <dgm:pt modelId="{7267B7CF-3620-40C5-B05B-850C9E6A8445}" type="parTrans" cxnId="{4E360B51-9943-440A-8AE4-DE0832627491}">
      <dgm:prSet/>
      <dgm:spPr/>
      <dgm:t>
        <a:bodyPr/>
        <a:lstStyle/>
        <a:p>
          <a:endParaRPr lang="en-US"/>
        </a:p>
      </dgm:t>
    </dgm:pt>
    <dgm:pt modelId="{B4078442-F6A4-4BF1-8E07-41B9F23EE0F1}" type="sibTrans" cxnId="{4E360B51-9943-440A-8AE4-DE0832627491}">
      <dgm:prSet/>
      <dgm:spPr/>
      <dgm:t>
        <a:bodyPr/>
        <a:lstStyle/>
        <a:p>
          <a:endParaRPr lang="en-US"/>
        </a:p>
      </dgm:t>
    </dgm:pt>
    <dgm:pt modelId="{4D76F831-C697-4FCC-B695-F27EF6B10DDD}">
      <dgm:prSet/>
      <dgm:spPr/>
      <dgm:t>
        <a:bodyPr/>
        <a:lstStyle/>
        <a:p>
          <a:r>
            <a:rPr lang="en-US" b="0" i="0" baseline="0" dirty="0"/>
            <a:t>David Lamb, Secretary (Linn County Clerk)</a:t>
          </a:r>
          <a:endParaRPr lang="en-US" dirty="0"/>
        </a:p>
      </dgm:t>
    </dgm:pt>
    <dgm:pt modelId="{16E3B178-8D7C-484F-BC0E-1236D92C1F52}" type="parTrans" cxnId="{CF3599B5-2EFE-4B66-BA20-860D1DDF6693}">
      <dgm:prSet/>
      <dgm:spPr/>
      <dgm:t>
        <a:bodyPr/>
        <a:lstStyle/>
        <a:p>
          <a:endParaRPr lang="en-US"/>
        </a:p>
      </dgm:t>
    </dgm:pt>
    <dgm:pt modelId="{DF464053-EF88-44E3-9FE3-1C0BC84B573D}" type="sibTrans" cxnId="{CF3599B5-2EFE-4B66-BA20-860D1DDF6693}">
      <dgm:prSet/>
      <dgm:spPr/>
      <dgm:t>
        <a:bodyPr/>
        <a:lstStyle/>
        <a:p>
          <a:endParaRPr lang="en-US"/>
        </a:p>
      </dgm:t>
    </dgm:pt>
    <dgm:pt modelId="{51710AC3-ADFC-40C9-8D67-D8DB6A069863}">
      <dgm:prSet/>
      <dgm:spPr/>
      <dgm:t>
        <a:bodyPr/>
        <a:lstStyle/>
        <a:p>
          <a:r>
            <a:rPr lang="en-US" b="0" i="0" baseline="0" dirty="0"/>
            <a:t>Keith Becker (McPherson County Commissioner)</a:t>
          </a:r>
          <a:endParaRPr lang="en-US" dirty="0"/>
        </a:p>
      </dgm:t>
    </dgm:pt>
    <dgm:pt modelId="{B7162209-8EE7-4C87-A635-322FD74D5736}" type="parTrans" cxnId="{EDD3C936-E5D5-459B-A420-C990F1F5DAA2}">
      <dgm:prSet/>
      <dgm:spPr/>
      <dgm:t>
        <a:bodyPr/>
        <a:lstStyle/>
        <a:p>
          <a:endParaRPr lang="en-US"/>
        </a:p>
      </dgm:t>
    </dgm:pt>
    <dgm:pt modelId="{1F91ADE1-86D4-47DC-85B4-8062AC717A72}" type="sibTrans" cxnId="{EDD3C936-E5D5-459B-A420-C990F1F5DAA2}">
      <dgm:prSet/>
      <dgm:spPr/>
      <dgm:t>
        <a:bodyPr/>
        <a:lstStyle/>
        <a:p>
          <a:endParaRPr lang="en-US"/>
        </a:p>
      </dgm:t>
    </dgm:pt>
    <dgm:pt modelId="{7FA97FE6-BD48-4CD0-984D-2792FF24CF59}">
      <dgm:prSet/>
      <dgm:spPr/>
      <dgm:t>
        <a:bodyPr/>
        <a:lstStyle/>
        <a:p>
          <a:r>
            <a:rPr lang="en-US"/>
            <a:t>Note: Board elected to three-year terms by membership. Officers elected by Board to one -year terms.</a:t>
          </a:r>
        </a:p>
      </dgm:t>
    </dgm:pt>
    <dgm:pt modelId="{4AD0E7DC-8435-458E-A4FA-07B5C32C9459}" type="parTrans" cxnId="{B327122E-7479-4861-9E32-8C0608D36CE9}">
      <dgm:prSet/>
      <dgm:spPr/>
      <dgm:t>
        <a:bodyPr/>
        <a:lstStyle/>
        <a:p>
          <a:endParaRPr lang="en-US"/>
        </a:p>
      </dgm:t>
    </dgm:pt>
    <dgm:pt modelId="{5F64C6E8-62F9-4EC6-B397-F8F99F3B90B9}" type="sibTrans" cxnId="{B327122E-7479-4861-9E32-8C0608D36CE9}">
      <dgm:prSet/>
      <dgm:spPr/>
      <dgm:t>
        <a:bodyPr/>
        <a:lstStyle/>
        <a:p>
          <a:endParaRPr lang="en-US"/>
        </a:p>
      </dgm:t>
    </dgm:pt>
    <dgm:pt modelId="{BA7272AE-BC5F-43E4-BCB0-A50DF2EE08D6}">
      <dgm:prSet/>
      <dgm:spPr/>
      <dgm:t>
        <a:bodyPr/>
        <a:lstStyle/>
        <a:p>
          <a:r>
            <a:rPr lang="en-US" b="0" i="0" baseline="0" dirty="0"/>
            <a:t>Sarah Rains, Vice-President (Hodgeman County Clerk)</a:t>
          </a:r>
          <a:endParaRPr lang="en-US" dirty="0"/>
        </a:p>
      </dgm:t>
    </dgm:pt>
    <dgm:pt modelId="{CCAFFFEF-C97D-4D21-A445-2F48AF6DF002}" type="parTrans" cxnId="{1C40EB37-1006-474F-A440-32545354207F}">
      <dgm:prSet/>
      <dgm:spPr/>
      <dgm:t>
        <a:bodyPr/>
        <a:lstStyle/>
        <a:p>
          <a:endParaRPr lang="en-US"/>
        </a:p>
      </dgm:t>
    </dgm:pt>
    <dgm:pt modelId="{E04D89E9-1B40-4116-9DDD-46E22C2533BF}" type="sibTrans" cxnId="{1C40EB37-1006-474F-A440-32545354207F}">
      <dgm:prSet/>
      <dgm:spPr/>
      <dgm:t>
        <a:bodyPr/>
        <a:lstStyle/>
        <a:p>
          <a:endParaRPr lang="en-US"/>
        </a:p>
      </dgm:t>
    </dgm:pt>
    <dgm:pt modelId="{548C3ED5-5BF1-4493-AFAB-0F40B4E87AC5}">
      <dgm:prSet/>
      <dgm:spPr/>
      <dgm:t>
        <a:bodyPr/>
        <a:lstStyle/>
        <a:p>
          <a:r>
            <a:rPr lang="en-US" b="0" i="0" baseline="0" dirty="0"/>
            <a:t>Justin Clark, Financial Controller (Woodson County Commissioner)</a:t>
          </a:r>
          <a:endParaRPr lang="en-US" dirty="0"/>
        </a:p>
      </dgm:t>
    </dgm:pt>
    <dgm:pt modelId="{F6F71518-0664-4A7F-B237-2971A839EE09}" type="parTrans" cxnId="{7494D49A-EF5A-4DBD-8224-2C17EAABA59F}">
      <dgm:prSet/>
      <dgm:spPr/>
      <dgm:t>
        <a:bodyPr/>
        <a:lstStyle/>
        <a:p>
          <a:endParaRPr lang="en-US"/>
        </a:p>
      </dgm:t>
    </dgm:pt>
    <dgm:pt modelId="{F08B949C-832F-4BEB-B5A5-B98B13429E64}" type="sibTrans" cxnId="{7494D49A-EF5A-4DBD-8224-2C17EAABA59F}">
      <dgm:prSet/>
      <dgm:spPr/>
      <dgm:t>
        <a:bodyPr/>
        <a:lstStyle/>
        <a:p>
          <a:endParaRPr lang="en-US"/>
        </a:p>
      </dgm:t>
    </dgm:pt>
    <dgm:pt modelId="{2F3BCF8B-346E-4CB1-899B-EBCCA18AA5D3}">
      <dgm:prSet/>
      <dgm:spPr/>
      <dgm:t>
        <a:bodyPr/>
        <a:lstStyle/>
        <a:p>
          <a:r>
            <a:rPr lang="en-US" b="0" i="0" baseline="0" dirty="0"/>
            <a:t>Kendal Lothman, Claims Controller (Kiowa County Sheriff)</a:t>
          </a:r>
          <a:endParaRPr lang="en-US" dirty="0"/>
        </a:p>
      </dgm:t>
    </dgm:pt>
    <dgm:pt modelId="{69A1C49A-2C50-4BEB-975F-CD527578986D}" type="parTrans" cxnId="{BE168867-4CE1-4D8C-A460-47C920499A5D}">
      <dgm:prSet/>
      <dgm:spPr/>
      <dgm:t>
        <a:bodyPr/>
        <a:lstStyle/>
        <a:p>
          <a:endParaRPr lang="en-US"/>
        </a:p>
      </dgm:t>
    </dgm:pt>
    <dgm:pt modelId="{B55ECB4F-4AD3-4075-80F6-6DF4DE8994AF}" type="sibTrans" cxnId="{BE168867-4CE1-4D8C-A460-47C920499A5D}">
      <dgm:prSet/>
      <dgm:spPr/>
      <dgm:t>
        <a:bodyPr/>
        <a:lstStyle/>
        <a:p>
          <a:endParaRPr lang="en-US"/>
        </a:p>
      </dgm:t>
    </dgm:pt>
    <dgm:pt modelId="{B9FF2745-6271-49C7-ADFA-69EB6BF80558}">
      <dgm:prSet/>
      <dgm:spPr/>
      <dgm:t>
        <a:bodyPr/>
        <a:lstStyle/>
        <a:p>
          <a:r>
            <a:rPr lang="en-US" b="0" i="0" baseline="0" dirty="0"/>
            <a:t>Dawn Harlow (Lincoln County Clerk)</a:t>
          </a:r>
          <a:endParaRPr lang="en-US" dirty="0"/>
        </a:p>
      </dgm:t>
    </dgm:pt>
    <dgm:pt modelId="{AB8017C1-AA17-4C5B-8539-5672CF4D3639}" type="parTrans" cxnId="{FE50FFDF-CFA2-4B77-8474-F407E6DA99E4}">
      <dgm:prSet/>
      <dgm:spPr/>
      <dgm:t>
        <a:bodyPr/>
        <a:lstStyle/>
        <a:p>
          <a:endParaRPr lang="en-US"/>
        </a:p>
      </dgm:t>
    </dgm:pt>
    <dgm:pt modelId="{B5939C8F-0084-43F6-A45C-377578842878}" type="sibTrans" cxnId="{FE50FFDF-CFA2-4B77-8474-F407E6DA99E4}">
      <dgm:prSet/>
      <dgm:spPr/>
      <dgm:t>
        <a:bodyPr/>
        <a:lstStyle/>
        <a:p>
          <a:endParaRPr lang="en-US"/>
        </a:p>
      </dgm:t>
    </dgm:pt>
    <dgm:pt modelId="{78276915-FF1D-4313-BEC0-8F5A0699ACA3}" type="pres">
      <dgm:prSet presAssocID="{A14489A3-6AE9-4FAB-8745-307697ED0149}" presName="linear" presStyleCnt="0">
        <dgm:presLayoutVars>
          <dgm:animLvl val="lvl"/>
          <dgm:resizeHandles val="exact"/>
        </dgm:presLayoutVars>
      </dgm:prSet>
      <dgm:spPr/>
    </dgm:pt>
    <dgm:pt modelId="{A1E8F7CE-50B5-4909-BA90-6356D8E27A7D}" type="pres">
      <dgm:prSet presAssocID="{A82CDD74-2686-42C8-A973-E9EA364DCFF6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9E5D8532-AC0D-455D-A47D-C0469ED110A0}" type="pres">
      <dgm:prSet presAssocID="{B4078442-F6A4-4BF1-8E07-41B9F23EE0F1}" presName="spacer" presStyleCnt="0"/>
      <dgm:spPr/>
    </dgm:pt>
    <dgm:pt modelId="{AAEEA254-2D8A-488B-B580-4A3836E453CF}" type="pres">
      <dgm:prSet presAssocID="{BA7272AE-BC5F-43E4-BCB0-A50DF2EE08D6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A8ADBC6E-9B24-4B23-92DA-887A3DFC05B3}" type="pres">
      <dgm:prSet presAssocID="{E04D89E9-1B40-4116-9DDD-46E22C2533BF}" presName="spacer" presStyleCnt="0"/>
      <dgm:spPr/>
    </dgm:pt>
    <dgm:pt modelId="{79E7E153-2909-40A8-A232-477F4D3160C3}" type="pres">
      <dgm:prSet presAssocID="{4D76F831-C697-4FCC-B695-F27EF6B10DDD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17DB6D5F-297C-4503-B2E7-A373F2783E8C}" type="pres">
      <dgm:prSet presAssocID="{DF464053-EF88-44E3-9FE3-1C0BC84B573D}" presName="spacer" presStyleCnt="0"/>
      <dgm:spPr/>
    </dgm:pt>
    <dgm:pt modelId="{1A42B20C-EB7E-43B7-BFAE-B02999CFC8DC}" type="pres">
      <dgm:prSet presAssocID="{548C3ED5-5BF1-4493-AFAB-0F40B4E87AC5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7A614DCA-4343-45F7-9C39-320A0BF7837A}" type="pres">
      <dgm:prSet presAssocID="{F08B949C-832F-4BEB-B5A5-B98B13429E64}" presName="spacer" presStyleCnt="0"/>
      <dgm:spPr/>
    </dgm:pt>
    <dgm:pt modelId="{7954055E-F90F-4A54-9F6C-0A7BDF513DF3}" type="pres">
      <dgm:prSet presAssocID="{2F3BCF8B-346E-4CB1-899B-EBCCA18AA5D3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E257A70A-4DEC-4F0E-8B15-836C4AA0EC87}" type="pres">
      <dgm:prSet presAssocID="{B55ECB4F-4AD3-4075-80F6-6DF4DE8994AF}" presName="spacer" presStyleCnt="0"/>
      <dgm:spPr/>
    </dgm:pt>
    <dgm:pt modelId="{46FDFE1B-8B39-42E9-9D44-8BE29FB4399F}" type="pres">
      <dgm:prSet presAssocID="{51710AC3-ADFC-40C9-8D67-D8DB6A069863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7B263A1C-2C12-44B9-AD46-2831058FDB98}" type="pres">
      <dgm:prSet presAssocID="{1F91ADE1-86D4-47DC-85B4-8062AC717A72}" presName="spacer" presStyleCnt="0"/>
      <dgm:spPr/>
    </dgm:pt>
    <dgm:pt modelId="{0F880598-029C-4309-B437-6678A2109B01}" type="pres">
      <dgm:prSet presAssocID="{B9FF2745-6271-49C7-ADFA-69EB6BF80558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326884B4-7435-4EA8-B3F3-D367740CA487}" type="pres">
      <dgm:prSet presAssocID="{B5939C8F-0084-43F6-A45C-377578842878}" presName="spacer" presStyleCnt="0"/>
      <dgm:spPr/>
    </dgm:pt>
    <dgm:pt modelId="{496263B2-4497-439D-A812-8461FD741357}" type="pres">
      <dgm:prSet presAssocID="{7FA97FE6-BD48-4CD0-984D-2792FF24CF59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00C17C19-ED95-4B5B-9566-21D878E4A99A}" type="presOf" srcId="{548C3ED5-5BF1-4493-AFAB-0F40B4E87AC5}" destId="{1A42B20C-EB7E-43B7-BFAE-B02999CFC8DC}" srcOrd="0" destOrd="0" presId="urn:microsoft.com/office/officeart/2005/8/layout/vList2"/>
    <dgm:cxn modelId="{781E5F20-B86F-48F6-8656-6D8833D7AE21}" type="presOf" srcId="{BA7272AE-BC5F-43E4-BCB0-A50DF2EE08D6}" destId="{AAEEA254-2D8A-488B-B580-4A3836E453CF}" srcOrd="0" destOrd="0" presId="urn:microsoft.com/office/officeart/2005/8/layout/vList2"/>
    <dgm:cxn modelId="{2F742F21-0326-4D24-82C3-719DCE1BA239}" type="presOf" srcId="{2F3BCF8B-346E-4CB1-899B-EBCCA18AA5D3}" destId="{7954055E-F90F-4A54-9F6C-0A7BDF513DF3}" srcOrd="0" destOrd="0" presId="urn:microsoft.com/office/officeart/2005/8/layout/vList2"/>
    <dgm:cxn modelId="{B327122E-7479-4861-9E32-8C0608D36CE9}" srcId="{A14489A3-6AE9-4FAB-8745-307697ED0149}" destId="{7FA97FE6-BD48-4CD0-984D-2792FF24CF59}" srcOrd="7" destOrd="0" parTransId="{4AD0E7DC-8435-458E-A4FA-07B5C32C9459}" sibTransId="{5F64C6E8-62F9-4EC6-B397-F8F99F3B90B9}"/>
    <dgm:cxn modelId="{5E980F36-FC29-4732-8703-0703810F01A5}" type="presOf" srcId="{51710AC3-ADFC-40C9-8D67-D8DB6A069863}" destId="{46FDFE1B-8B39-42E9-9D44-8BE29FB4399F}" srcOrd="0" destOrd="0" presId="urn:microsoft.com/office/officeart/2005/8/layout/vList2"/>
    <dgm:cxn modelId="{EDD3C936-E5D5-459B-A420-C990F1F5DAA2}" srcId="{A14489A3-6AE9-4FAB-8745-307697ED0149}" destId="{51710AC3-ADFC-40C9-8D67-D8DB6A069863}" srcOrd="5" destOrd="0" parTransId="{B7162209-8EE7-4C87-A635-322FD74D5736}" sibTransId="{1F91ADE1-86D4-47DC-85B4-8062AC717A72}"/>
    <dgm:cxn modelId="{1C40EB37-1006-474F-A440-32545354207F}" srcId="{A14489A3-6AE9-4FAB-8745-307697ED0149}" destId="{BA7272AE-BC5F-43E4-BCB0-A50DF2EE08D6}" srcOrd="1" destOrd="0" parTransId="{CCAFFFEF-C97D-4D21-A445-2F48AF6DF002}" sibTransId="{E04D89E9-1B40-4116-9DDD-46E22C2533BF}"/>
    <dgm:cxn modelId="{BE168867-4CE1-4D8C-A460-47C920499A5D}" srcId="{A14489A3-6AE9-4FAB-8745-307697ED0149}" destId="{2F3BCF8B-346E-4CB1-899B-EBCCA18AA5D3}" srcOrd="4" destOrd="0" parTransId="{69A1C49A-2C50-4BEB-975F-CD527578986D}" sibTransId="{B55ECB4F-4AD3-4075-80F6-6DF4DE8994AF}"/>
    <dgm:cxn modelId="{6A51A26A-1E7F-4C92-B26E-68458235C523}" type="presOf" srcId="{B9FF2745-6271-49C7-ADFA-69EB6BF80558}" destId="{0F880598-029C-4309-B437-6678A2109B01}" srcOrd="0" destOrd="0" presId="urn:microsoft.com/office/officeart/2005/8/layout/vList2"/>
    <dgm:cxn modelId="{4E360B51-9943-440A-8AE4-DE0832627491}" srcId="{A14489A3-6AE9-4FAB-8745-307697ED0149}" destId="{A82CDD74-2686-42C8-A973-E9EA364DCFF6}" srcOrd="0" destOrd="0" parTransId="{7267B7CF-3620-40C5-B05B-850C9E6A8445}" sibTransId="{B4078442-F6A4-4BF1-8E07-41B9F23EE0F1}"/>
    <dgm:cxn modelId="{4C1E3856-2CEB-4839-80BC-7FD82B18E36A}" type="presOf" srcId="{A14489A3-6AE9-4FAB-8745-307697ED0149}" destId="{78276915-FF1D-4313-BEC0-8F5A0699ACA3}" srcOrd="0" destOrd="0" presId="urn:microsoft.com/office/officeart/2005/8/layout/vList2"/>
    <dgm:cxn modelId="{CB2B828F-AEA9-4B00-87AE-A55359227515}" type="presOf" srcId="{4D76F831-C697-4FCC-B695-F27EF6B10DDD}" destId="{79E7E153-2909-40A8-A232-477F4D3160C3}" srcOrd="0" destOrd="0" presId="urn:microsoft.com/office/officeart/2005/8/layout/vList2"/>
    <dgm:cxn modelId="{85ED8990-C80C-4949-8724-922DD64739E0}" type="presOf" srcId="{A82CDD74-2686-42C8-A973-E9EA364DCFF6}" destId="{A1E8F7CE-50B5-4909-BA90-6356D8E27A7D}" srcOrd="0" destOrd="0" presId="urn:microsoft.com/office/officeart/2005/8/layout/vList2"/>
    <dgm:cxn modelId="{7494D49A-EF5A-4DBD-8224-2C17EAABA59F}" srcId="{A14489A3-6AE9-4FAB-8745-307697ED0149}" destId="{548C3ED5-5BF1-4493-AFAB-0F40B4E87AC5}" srcOrd="3" destOrd="0" parTransId="{F6F71518-0664-4A7F-B237-2971A839EE09}" sibTransId="{F08B949C-832F-4BEB-B5A5-B98B13429E64}"/>
    <dgm:cxn modelId="{CF3599B5-2EFE-4B66-BA20-860D1DDF6693}" srcId="{A14489A3-6AE9-4FAB-8745-307697ED0149}" destId="{4D76F831-C697-4FCC-B695-F27EF6B10DDD}" srcOrd="2" destOrd="0" parTransId="{16E3B178-8D7C-484F-BC0E-1236D92C1F52}" sibTransId="{DF464053-EF88-44E3-9FE3-1C0BC84B573D}"/>
    <dgm:cxn modelId="{FE50FFDF-CFA2-4B77-8474-F407E6DA99E4}" srcId="{A14489A3-6AE9-4FAB-8745-307697ED0149}" destId="{B9FF2745-6271-49C7-ADFA-69EB6BF80558}" srcOrd="6" destOrd="0" parTransId="{AB8017C1-AA17-4C5B-8539-5672CF4D3639}" sibTransId="{B5939C8F-0084-43F6-A45C-377578842878}"/>
    <dgm:cxn modelId="{7434C4F7-D8D9-4158-9FF3-969F3C79B6CF}" type="presOf" srcId="{7FA97FE6-BD48-4CD0-984D-2792FF24CF59}" destId="{496263B2-4497-439D-A812-8461FD741357}" srcOrd="0" destOrd="0" presId="urn:microsoft.com/office/officeart/2005/8/layout/vList2"/>
    <dgm:cxn modelId="{6C78F7BB-2DAB-4FB4-8CC6-52FF7624A813}" type="presParOf" srcId="{78276915-FF1D-4313-BEC0-8F5A0699ACA3}" destId="{A1E8F7CE-50B5-4909-BA90-6356D8E27A7D}" srcOrd="0" destOrd="0" presId="urn:microsoft.com/office/officeart/2005/8/layout/vList2"/>
    <dgm:cxn modelId="{CA135FD1-CB60-4639-A032-6E3A176767D3}" type="presParOf" srcId="{78276915-FF1D-4313-BEC0-8F5A0699ACA3}" destId="{9E5D8532-AC0D-455D-A47D-C0469ED110A0}" srcOrd="1" destOrd="0" presId="urn:microsoft.com/office/officeart/2005/8/layout/vList2"/>
    <dgm:cxn modelId="{EDC71AF4-C277-4A3D-9ED3-B92B3C564D14}" type="presParOf" srcId="{78276915-FF1D-4313-BEC0-8F5A0699ACA3}" destId="{AAEEA254-2D8A-488B-B580-4A3836E453CF}" srcOrd="2" destOrd="0" presId="urn:microsoft.com/office/officeart/2005/8/layout/vList2"/>
    <dgm:cxn modelId="{9AFC28DD-6DA4-44AA-A369-CADFA848F021}" type="presParOf" srcId="{78276915-FF1D-4313-BEC0-8F5A0699ACA3}" destId="{A8ADBC6E-9B24-4B23-92DA-887A3DFC05B3}" srcOrd="3" destOrd="0" presId="urn:microsoft.com/office/officeart/2005/8/layout/vList2"/>
    <dgm:cxn modelId="{70F88556-E2E1-4769-BC56-547D334F2C21}" type="presParOf" srcId="{78276915-FF1D-4313-BEC0-8F5A0699ACA3}" destId="{79E7E153-2909-40A8-A232-477F4D3160C3}" srcOrd="4" destOrd="0" presId="urn:microsoft.com/office/officeart/2005/8/layout/vList2"/>
    <dgm:cxn modelId="{01769244-9450-49A3-8498-BF512B931E38}" type="presParOf" srcId="{78276915-FF1D-4313-BEC0-8F5A0699ACA3}" destId="{17DB6D5F-297C-4503-B2E7-A373F2783E8C}" srcOrd="5" destOrd="0" presId="urn:microsoft.com/office/officeart/2005/8/layout/vList2"/>
    <dgm:cxn modelId="{4BBB5206-6D7E-4DE3-8F52-A1E59963E022}" type="presParOf" srcId="{78276915-FF1D-4313-BEC0-8F5A0699ACA3}" destId="{1A42B20C-EB7E-43B7-BFAE-B02999CFC8DC}" srcOrd="6" destOrd="0" presId="urn:microsoft.com/office/officeart/2005/8/layout/vList2"/>
    <dgm:cxn modelId="{97D51B16-E15E-4D09-8C56-408C3B5F9E5D}" type="presParOf" srcId="{78276915-FF1D-4313-BEC0-8F5A0699ACA3}" destId="{7A614DCA-4343-45F7-9C39-320A0BF7837A}" srcOrd="7" destOrd="0" presId="urn:microsoft.com/office/officeart/2005/8/layout/vList2"/>
    <dgm:cxn modelId="{90BD6B45-E563-4607-A4EC-E66FD72E99CD}" type="presParOf" srcId="{78276915-FF1D-4313-BEC0-8F5A0699ACA3}" destId="{7954055E-F90F-4A54-9F6C-0A7BDF513DF3}" srcOrd="8" destOrd="0" presId="urn:microsoft.com/office/officeart/2005/8/layout/vList2"/>
    <dgm:cxn modelId="{18488C63-D02C-4DCF-B94F-811DC6C5E7A1}" type="presParOf" srcId="{78276915-FF1D-4313-BEC0-8F5A0699ACA3}" destId="{E257A70A-4DEC-4F0E-8B15-836C4AA0EC87}" srcOrd="9" destOrd="0" presId="urn:microsoft.com/office/officeart/2005/8/layout/vList2"/>
    <dgm:cxn modelId="{7153F355-FE78-4BAD-BAC8-011F988A58BA}" type="presParOf" srcId="{78276915-FF1D-4313-BEC0-8F5A0699ACA3}" destId="{46FDFE1B-8B39-42E9-9D44-8BE29FB4399F}" srcOrd="10" destOrd="0" presId="urn:microsoft.com/office/officeart/2005/8/layout/vList2"/>
    <dgm:cxn modelId="{5ACB3164-A5E7-4537-BCB9-9BD35896D881}" type="presParOf" srcId="{78276915-FF1D-4313-BEC0-8F5A0699ACA3}" destId="{7B263A1C-2C12-44B9-AD46-2831058FDB98}" srcOrd="11" destOrd="0" presId="urn:microsoft.com/office/officeart/2005/8/layout/vList2"/>
    <dgm:cxn modelId="{155D9D4E-F4B3-44A9-AEE0-0AF64E48F4D5}" type="presParOf" srcId="{78276915-FF1D-4313-BEC0-8F5A0699ACA3}" destId="{0F880598-029C-4309-B437-6678A2109B01}" srcOrd="12" destOrd="0" presId="urn:microsoft.com/office/officeart/2005/8/layout/vList2"/>
    <dgm:cxn modelId="{55921A10-17C0-41DE-9D02-77B776F8C0C7}" type="presParOf" srcId="{78276915-FF1D-4313-BEC0-8F5A0699ACA3}" destId="{326884B4-7435-4EA8-B3F3-D367740CA487}" srcOrd="13" destOrd="0" presId="urn:microsoft.com/office/officeart/2005/8/layout/vList2"/>
    <dgm:cxn modelId="{8631EEF9-0EB4-47A2-B528-0E2A750AA725}" type="presParOf" srcId="{78276915-FF1D-4313-BEC0-8F5A0699ACA3}" destId="{496263B2-4497-439D-A812-8461FD741357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ACBAF7B-4BDF-40F7-B86E-FE6C70A2B06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A7A43F-0770-4A5A-9AF0-59C2B352FF31}">
      <dgm:prSet phldrT="[Text]" custT="1"/>
      <dgm:spPr>
        <a:xfrm>
          <a:off x="3686815" y="92"/>
          <a:ext cx="795457" cy="397728"/>
        </a:xfr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David M. Luke, JD, ARM Administrator/CEO</a:t>
          </a:r>
        </a:p>
      </dgm:t>
    </dgm:pt>
    <dgm:pt modelId="{16908B80-FE59-45CB-AF89-BFC114B20063}" type="parTrans" cxnId="{1C53AD2D-7FD6-4B80-8E39-9410B9DC3F95}">
      <dgm:prSet/>
      <dgm:spPr/>
      <dgm:t>
        <a:bodyPr/>
        <a:lstStyle/>
        <a:p>
          <a:endParaRPr lang="en-US" sz="1200"/>
        </a:p>
      </dgm:t>
    </dgm:pt>
    <dgm:pt modelId="{CE21A748-C8EA-4107-BB1C-6986439FCC0E}" type="sibTrans" cxnId="{1C53AD2D-7FD6-4B80-8E39-9410B9DC3F95}">
      <dgm:prSet/>
      <dgm:spPr/>
      <dgm:t>
        <a:bodyPr/>
        <a:lstStyle/>
        <a:p>
          <a:endParaRPr lang="en-US" sz="1200"/>
        </a:p>
      </dgm:t>
    </dgm:pt>
    <dgm:pt modelId="{15EB6366-5DF7-47B4-8806-0B679B9EC7C9}" type="asst">
      <dgm:prSet phldrT="[Text]" custT="1"/>
      <dgm:spPr>
        <a:xfrm>
          <a:off x="3205563" y="564867"/>
          <a:ext cx="795457" cy="397728"/>
        </a:xfr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Susan Flynn </a:t>
          </a:r>
        </a:p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Executive Assistant</a:t>
          </a:r>
        </a:p>
      </dgm:t>
    </dgm:pt>
    <dgm:pt modelId="{3492B765-E360-474C-A456-935E56B0E1D2}" type="parTrans" cxnId="{B4F116CC-26B5-42A1-A9CE-32D95ABF46D3}">
      <dgm:prSet/>
      <dgm:spPr>
        <a:xfrm>
          <a:off x="3955300" y="397821"/>
          <a:ext cx="91440" cy="365910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 sz="1200"/>
        </a:p>
      </dgm:t>
    </dgm:pt>
    <dgm:pt modelId="{BAFFF630-B80F-42BE-A29F-4BE07ECD16D3}" type="sibTrans" cxnId="{B4F116CC-26B5-42A1-A9CE-32D95ABF46D3}">
      <dgm:prSet/>
      <dgm:spPr/>
      <dgm:t>
        <a:bodyPr/>
        <a:lstStyle/>
        <a:p>
          <a:endParaRPr lang="en-US" sz="1200"/>
        </a:p>
      </dgm:t>
    </dgm:pt>
    <dgm:pt modelId="{1F5147FD-C376-40C5-B6D1-227BA5DA1F1D}">
      <dgm:prSet phldrT="[Text]" custT="1"/>
      <dgm:spPr>
        <a:xfrm>
          <a:off x="3686815" y="1129642"/>
          <a:ext cx="795457" cy="397728"/>
        </a:xfr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0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Maura Chambers, </a:t>
          </a: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ARM, AIC</a:t>
          </a:r>
        </a:p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Deputy Administrator</a:t>
          </a:r>
        </a:p>
      </dgm:t>
    </dgm:pt>
    <dgm:pt modelId="{A7E79F3F-99FA-4AE3-BF93-0BE43238A4B6}" type="parTrans" cxnId="{30CE5C37-87D3-431A-9AAA-47485F58E303}">
      <dgm:prSet/>
      <dgm:spPr>
        <a:xfrm>
          <a:off x="4038823" y="397821"/>
          <a:ext cx="91440" cy="731820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 sz="1200"/>
        </a:p>
      </dgm:t>
    </dgm:pt>
    <dgm:pt modelId="{C473620F-B96D-4E55-852B-5CA2EF595B4F}" type="sibTrans" cxnId="{30CE5C37-87D3-431A-9AAA-47485F58E303}">
      <dgm:prSet/>
      <dgm:spPr/>
      <dgm:t>
        <a:bodyPr/>
        <a:lstStyle/>
        <a:p>
          <a:endParaRPr lang="en-US" sz="1200"/>
        </a:p>
      </dgm:t>
    </dgm:pt>
    <dgm:pt modelId="{8C0C1F3A-C25B-4318-B5A1-5636CD50B91F}">
      <dgm:prSet custT="1"/>
      <dgm:spPr>
        <a:xfrm>
          <a:off x="3885679" y="2259191"/>
          <a:ext cx="795457" cy="397728"/>
        </a:xfr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Reed McGregor, AIC, AIM </a:t>
          </a:r>
        </a:p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Claims &amp; Litigation Manager</a:t>
          </a:r>
        </a:p>
      </dgm:t>
    </dgm:pt>
    <dgm:pt modelId="{BE2B81A8-6E5D-413E-A403-BF7527F32D7B}" type="parTrans" cxnId="{FA48F05F-B53C-4117-8A33-37DAD289301B}">
      <dgm:prSet/>
      <dgm:spPr>
        <a:xfrm>
          <a:off x="3766360" y="1527370"/>
          <a:ext cx="119318" cy="930684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 sz="1200"/>
        </a:p>
      </dgm:t>
    </dgm:pt>
    <dgm:pt modelId="{9200C468-D0C7-4B1A-926F-CA57B2D66C79}" type="sibTrans" cxnId="{FA48F05F-B53C-4117-8A33-37DAD289301B}">
      <dgm:prSet/>
      <dgm:spPr/>
      <dgm:t>
        <a:bodyPr/>
        <a:lstStyle/>
        <a:p>
          <a:endParaRPr lang="en-US" sz="1200"/>
        </a:p>
      </dgm:t>
    </dgm:pt>
    <dgm:pt modelId="{5724B156-9A35-4E6D-9342-2CCC91770B35}">
      <dgm:prSet custT="1"/>
      <dgm:spPr>
        <a:xfrm>
          <a:off x="3885679" y="2823966"/>
          <a:ext cx="795457" cy="397728"/>
        </a:xfr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James Gambrell, AIC, CLU</a:t>
          </a:r>
        </a:p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Senior Claims Representative</a:t>
          </a:r>
        </a:p>
      </dgm:t>
    </dgm:pt>
    <dgm:pt modelId="{CB3625C7-624A-4349-BB21-3EC3AF56701A}" type="parTrans" cxnId="{33A31EEE-5C45-488C-9639-7A40D7CE2B17}">
      <dgm:prSet/>
      <dgm:spPr>
        <a:xfrm>
          <a:off x="3766360" y="1527370"/>
          <a:ext cx="119318" cy="1495459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 sz="1200"/>
        </a:p>
      </dgm:t>
    </dgm:pt>
    <dgm:pt modelId="{91C899D5-00A9-4DC0-B8FA-01DB03A7F8F7}" type="sibTrans" cxnId="{33A31EEE-5C45-488C-9639-7A40D7CE2B17}">
      <dgm:prSet/>
      <dgm:spPr/>
      <dgm:t>
        <a:bodyPr/>
        <a:lstStyle/>
        <a:p>
          <a:endParaRPr lang="en-US" sz="1200"/>
        </a:p>
      </dgm:t>
    </dgm:pt>
    <dgm:pt modelId="{2B08361E-0115-432A-A22E-41F860A1226B}">
      <dgm:prSet custT="1"/>
      <dgm:spPr>
        <a:xfrm>
          <a:off x="3885679" y="3388740"/>
          <a:ext cx="795457" cy="397728"/>
        </a:xfr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Lauren Lewis, AIC</a:t>
          </a:r>
        </a:p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Claims Representative</a:t>
          </a:r>
        </a:p>
      </dgm:t>
    </dgm:pt>
    <dgm:pt modelId="{3C3FE17C-C554-458A-AFDC-6B9B2EFA274B}" type="parTrans" cxnId="{D5DE46E9-9545-4E05-B3C2-7F1F87D59D39}">
      <dgm:prSet/>
      <dgm:spPr>
        <a:xfrm>
          <a:off x="3766360" y="1527370"/>
          <a:ext cx="119318" cy="2060234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 sz="1200"/>
        </a:p>
      </dgm:t>
    </dgm:pt>
    <dgm:pt modelId="{470D0D22-C0FC-460F-A48C-4D69BCFE5BE5}" type="sibTrans" cxnId="{D5DE46E9-9545-4E05-B3C2-7F1F87D59D39}">
      <dgm:prSet/>
      <dgm:spPr/>
      <dgm:t>
        <a:bodyPr/>
        <a:lstStyle/>
        <a:p>
          <a:endParaRPr lang="en-US" sz="1200"/>
        </a:p>
      </dgm:t>
    </dgm:pt>
    <dgm:pt modelId="{33AF7DA2-FEA6-45A0-85A8-482CF3D38FD2}">
      <dgm:prSet custT="1"/>
      <dgm:spPr>
        <a:xfrm>
          <a:off x="3885679" y="3953515"/>
          <a:ext cx="795457" cy="397728"/>
        </a:xfr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Sheriff Ed Harbin (Ret)</a:t>
          </a:r>
        </a:p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Law Enforcement Specialist</a:t>
          </a:r>
        </a:p>
      </dgm:t>
    </dgm:pt>
    <dgm:pt modelId="{50E165C3-13B1-463F-9D5B-0DA78FCE697C}" type="parTrans" cxnId="{1155BC22-39E7-4468-A8F6-31F2E0F51E13}">
      <dgm:prSet/>
      <dgm:spPr>
        <a:xfrm>
          <a:off x="3766360" y="1527370"/>
          <a:ext cx="119318" cy="2625008"/>
        </a:xfr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 sz="1200"/>
        </a:p>
      </dgm:t>
    </dgm:pt>
    <dgm:pt modelId="{4078BC1A-7101-4A9F-B609-1473428EB3A4}" type="sibTrans" cxnId="{1155BC22-39E7-4468-A8F6-31F2E0F51E13}">
      <dgm:prSet/>
      <dgm:spPr/>
      <dgm:t>
        <a:bodyPr/>
        <a:lstStyle/>
        <a:p>
          <a:endParaRPr lang="en-US" sz="1200"/>
        </a:p>
      </dgm:t>
    </dgm:pt>
    <dgm:pt modelId="{B2C959CA-2EDF-4FFB-B364-4775780B53F5}">
      <dgm:prSet custT="1"/>
      <dgm:spPr>
        <a:xfrm>
          <a:off x="3885679" y="3388740"/>
          <a:ext cx="795457" cy="397728"/>
        </a:xfr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Yana Ross</a:t>
          </a:r>
        </a:p>
        <a:p>
          <a:pPr>
            <a:buNone/>
          </a:pPr>
          <a:r>
            <a:rPr lang="en-US" sz="1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Risk Manager</a:t>
          </a:r>
        </a:p>
      </dgm:t>
    </dgm:pt>
    <dgm:pt modelId="{A8831A27-F99A-4B4A-8D07-F88A7B6E37CA}" type="parTrans" cxnId="{CC674A52-B9F1-4C7E-8CA9-FA8CD9749432}">
      <dgm:prSet/>
      <dgm:spPr/>
      <dgm:t>
        <a:bodyPr/>
        <a:lstStyle/>
        <a:p>
          <a:endParaRPr lang="en-US"/>
        </a:p>
      </dgm:t>
    </dgm:pt>
    <dgm:pt modelId="{55332DD8-0919-44DF-96BD-B379BD64373B}" type="sibTrans" cxnId="{CC674A52-B9F1-4C7E-8CA9-FA8CD9749432}">
      <dgm:prSet/>
      <dgm:spPr/>
      <dgm:t>
        <a:bodyPr/>
        <a:lstStyle/>
        <a:p>
          <a:endParaRPr lang="en-US"/>
        </a:p>
      </dgm:t>
    </dgm:pt>
    <dgm:pt modelId="{B503B7B8-6DB4-4AB2-9FB3-D78139502D65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dirty="0"/>
            <a:t>Robert Taylor, CPCU, ARP, AIS</a:t>
          </a:r>
        </a:p>
        <a:p>
          <a:r>
            <a:rPr lang="en-US" dirty="0"/>
            <a:t>Underwriting Manager</a:t>
          </a:r>
        </a:p>
      </dgm:t>
    </dgm:pt>
    <dgm:pt modelId="{D0615392-37F2-4035-88BC-AB814F9AE6C0}" type="parTrans" cxnId="{835DBE5E-C2DB-41D3-9AC8-1093EF85BF94}">
      <dgm:prSet/>
      <dgm:spPr/>
      <dgm:t>
        <a:bodyPr/>
        <a:lstStyle/>
        <a:p>
          <a:endParaRPr lang="en-US"/>
        </a:p>
      </dgm:t>
    </dgm:pt>
    <dgm:pt modelId="{BB4D3087-C3AA-479E-89B7-C5CADC6D9602}" type="sibTrans" cxnId="{835DBE5E-C2DB-41D3-9AC8-1093EF85BF94}">
      <dgm:prSet/>
      <dgm:spPr/>
      <dgm:t>
        <a:bodyPr/>
        <a:lstStyle/>
        <a:p>
          <a:endParaRPr lang="en-US"/>
        </a:p>
      </dgm:t>
    </dgm:pt>
    <dgm:pt modelId="{836133AA-D139-471F-A67E-A2E4B889B06C}" type="pres">
      <dgm:prSet presAssocID="{9ACBAF7B-4BDF-40F7-B86E-FE6C70A2B06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DC3AABF-588A-4629-AF29-F3F4F0D52D8B}" type="pres">
      <dgm:prSet presAssocID="{B9A7A43F-0770-4A5A-9AF0-59C2B352FF31}" presName="hierRoot1" presStyleCnt="0">
        <dgm:presLayoutVars>
          <dgm:hierBranch val="init"/>
        </dgm:presLayoutVars>
      </dgm:prSet>
      <dgm:spPr/>
    </dgm:pt>
    <dgm:pt modelId="{CC71DBDB-5D01-49A5-AE66-45A5BDEF9CFE}" type="pres">
      <dgm:prSet presAssocID="{B9A7A43F-0770-4A5A-9AF0-59C2B352FF31}" presName="rootComposite1" presStyleCnt="0"/>
      <dgm:spPr/>
    </dgm:pt>
    <dgm:pt modelId="{D76402A2-B882-4982-A09D-BC70C75E17DE}" type="pres">
      <dgm:prSet presAssocID="{B9A7A43F-0770-4A5A-9AF0-59C2B352FF31}" presName="rootText1" presStyleLbl="node0" presStyleIdx="0" presStyleCnt="1" custScaleX="230552" custLinFactNeighborX="632" custLinFactNeighborY="1137">
        <dgm:presLayoutVars>
          <dgm:chPref val="3"/>
        </dgm:presLayoutVars>
      </dgm:prSet>
      <dgm:spPr/>
    </dgm:pt>
    <dgm:pt modelId="{96E9185E-2B3E-4782-8AEE-C6ACB5FCFC4A}" type="pres">
      <dgm:prSet presAssocID="{B9A7A43F-0770-4A5A-9AF0-59C2B352FF31}" presName="rootConnector1" presStyleLbl="node1" presStyleIdx="0" presStyleCnt="0"/>
      <dgm:spPr/>
    </dgm:pt>
    <dgm:pt modelId="{8CBA74DE-2BD0-4143-8991-36D166E8FEC6}" type="pres">
      <dgm:prSet presAssocID="{B9A7A43F-0770-4A5A-9AF0-59C2B352FF31}" presName="hierChild2" presStyleCnt="0"/>
      <dgm:spPr/>
    </dgm:pt>
    <dgm:pt modelId="{492281B6-A7E1-4DA4-B651-1C0E65DD34DB}" type="pres">
      <dgm:prSet presAssocID="{A7E79F3F-99FA-4AE3-BF93-0BE43238A4B6}" presName="Name37" presStyleLbl="parChTrans1D2" presStyleIdx="0" presStyleCnt="2"/>
      <dgm:spPr/>
    </dgm:pt>
    <dgm:pt modelId="{070D1D77-EDF5-4E30-BDB8-080DAF5CC91E}" type="pres">
      <dgm:prSet presAssocID="{1F5147FD-C376-40C5-B6D1-227BA5DA1F1D}" presName="hierRoot2" presStyleCnt="0">
        <dgm:presLayoutVars>
          <dgm:hierBranch val="init"/>
        </dgm:presLayoutVars>
      </dgm:prSet>
      <dgm:spPr/>
    </dgm:pt>
    <dgm:pt modelId="{A1FCB4B3-3597-449C-A9D4-D8620837F377}" type="pres">
      <dgm:prSet presAssocID="{1F5147FD-C376-40C5-B6D1-227BA5DA1F1D}" presName="rootComposite" presStyleCnt="0"/>
      <dgm:spPr/>
    </dgm:pt>
    <dgm:pt modelId="{4B757E8A-6B0A-47F0-86F7-9ECDFF91DE89}" type="pres">
      <dgm:prSet presAssocID="{1F5147FD-C376-40C5-B6D1-227BA5DA1F1D}" presName="rootText" presStyleLbl="node2" presStyleIdx="0" presStyleCnt="1" custScaleX="293975" custLinFactNeighborX="632" custLinFactNeighborY="1137">
        <dgm:presLayoutVars>
          <dgm:chPref val="3"/>
        </dgm:presLayoutVars>
      </dgm:prSet>
      <dgm:spPr/>
    </dgm:pt>
    <dgm:pt modelId="{CE99F6CE-22C2-4374-ABC9-860E77F6BFBC}" type="pres">
      <dgm:prSet presAssocID="{1F5147FD-C376-40C5-B6D1-227BA5DA1F1D}" presName="rootConnector" presStyleLbl="node2" presStyleIdx="0" presStyleCnt="1"/>
      <dgm:spPr/>
    </dgm:pt>
    <dgm:pt modelId="{E9D21737-1FA4-43E3-B7B6-8891BB0AA2A6}" type="pres">
      <dgm:prSet presAssocID="{1F5147FD-C376-40C5-B6D1-227BA5DA1F1D}" presName="hierChild4" presStyleCnt="0"/>
      <dgm:spPr/>
    </dgm:pt>
    <dgm:pt modelId="{A8CBC191-F481-49A3-BF31-DC3D823F9F10}" type="pres">
      <dgm:prSet presAssocID="{D0615392-37F2-4035-88BC-AB814F9AE6C0}" presName="Name37" presStyleLbl="parChTrans1D3" presStyleIdx="0" presStyleCnt="6"/>
      <dgm:spPr/>
    </dgm:pt>
    <dgm:pt modelId="{21566CAA-F21E-42BF-9954-B0D6D94C8664}" type="pres">
      <dgm:prSet presAssocID="{B503B7B8-6DB4-4AB2-9FB3-D78139502D65}" presName="hierRoot2" presStyleCnt="0">
        <dgm:presLayoutVars>
          <dgm:hierBranch val="init"/>
        </dgm:presLayoutVars>
      </dgm:prSet>
      <dgm:spPr/>
    </dgm:pt>
    <dgm:pt modelId="{770C58E7-1157-410F-98B2-B2AD2C242E64}" type="pres">
      <dgm:prSet presAssocID="{B503B7B8-6DB4-4AB2-9FB3-D78139502D65}" presName="rootComposite" presStyleCnt="0"/>
      <dgm:spPr/>
    </dgm:pt>
    <dgm:pt modelId="{595DB2B4-61DF-4B2B-B360-1F10FB99A589}" type="pres">
      <dgm:prSet presAssocID="{B503B7B8-6DB4-4AB2-9FB3-D78139502D65}" presName="rootText" presStyleLbl="node3" presStyleIdx="0" presStyleCnt="6" custScaleX="405719">
        <dgm:presLayoutVars>
          <dgm:chPref val="3"/>
        </dgm:presLayoutVars>
      </dgm:prSet>
      <dgm:spPr/>
    </dgm:pt>
    <dgm:pt modelId="{911CF1C8-784A-4AD9-A96B-35BA7F4F1BE4}" type="pres">
      <dgm:prSet presAssocID="{B503B7B8-6DB4-4AB2-9FB3-D78139502D65}" presName="rootConnector" presStyleLbl="node3" presStyleIdx="0" presStyleCnt="6"/>
      <dgm:spPr/>
    </dgm:pt>
    <dgm:pt modelId="{56F384F9-3B94-4954-8CFE-75825B8F27EE}" type="pres">
      <dgm:prSet presAssocID="{B503B7B8-6DB4-4AB2-9FB3-D78139502D65}" presName="hierChild4" presStyleCnt="0"/>
      <dgm:spPr/>
    </dgm:pt>
    <dgm:pt modelId="{2C71648E-FF1A-40E1-9122-3DAE81FB10C7}" type="pres">
      <dgm:prSet presAssocID="{B503B7B8-6DB4-4AB2-9FB3-D78139502D65}" presName="hierChild5" presStyleCnt="0"/>
      <dgm:spPr/>
    </dgm:pt>
    <dgm:pt modelId="{8BEEFD42-2404-434D-8BFE-DCE8D82704BA}" type="pres">
      <dgm:prSet presAssocID="{BE2B81A8-6E5D-413E-A403-BF7527F32D7B}" presName="Name37" presStyleLbl="parChTrans1D3" presStyleIdx="1" presStyleCnt="6"/>
      <dgm:spPr/>
    </dgm:pt>
    <dgm:pt modelId="{85B02316-11E9-4542-BC8B-80B7C898B5AB}" type="pres">
      <dgm:prSet presAssocID="{8C0C1F3A-C25B-4318-B5A1-5636CD50B91F}" presName="hierRoot2" presStyleCnt="0">
        <dgm:presLayoutVars>
          <dgm:hierBranch val="init"/>
        </dgm:presLayoutVars>
      </dgm:prSet>
      <dgm:spPr/>
    </dgm:pt>
    <dgm:pt modelId="{8F01F586-7D42-4290-9415-634A7F962A97}" type="pres">
      <dgm:prSet presAssocID="{8C0C1F3A-C25B-4318-B5A1-5636CD50B91F}" presName="rootComposite" presStyleCnt="0"/>
      <dgm:spPr/>
    </dgm:pt>
    <dgm:pt modelId="{60B6C018-625F-4B74-846D-AF3EA13E08FF}" type="pres">
      <dgm:prSet presAssocID="{8C0C1F3A-C25B-4318-B5A1-5636CD50B91F}" presName="rootText" presStyleLbl="node3" presStyleIdx="1" presStyleCnt="6" custScaleX="406957" custLinFactNeighborX="632" custLinFactNeighborY="1137">
        <dgm:presLayoutVars>
          <dgm:chPref val="3"/>
        </dgm:presLayoutVars>
      </dgm:prSet>
      <dgm:spPr/>
    </dgm:pt>
    <dgm:pt modelId="{EBD793B5-8748-446C-8CF4-5D481EA6C7FA}" type="pres">
      <dgm:prSet presAssocID="{8C0C1F3A-C25B-4318-B5A1-5636CD50B91F}" presName="rootConnector" presStyleLbl="node3" presStyleIdx="1" presStyleCnt="6"/>
      <dgm:spPr/>
    </dgm:pt>
    <dgm:pt modelId="{59CFD6CF-7E70-45DA-9564-65AB0BD00211}" type="pres">
      <dgm:prSet presAssocID="{8C0C1F3A-C25B-4318-B5A1-5636CD50B91F}" presName="hierChild4" presStyleCnt="0"/>
      <dgm:spPr/>
    </dgm:pt>
    <dgm:pt modelId="{1A567F0E-D88E-4797-8BB5-1CDFF101D558}" type="pres">
      <dgm:prSet presAssocID="{8C0C1F3A-C25B-4318-B5A1-5636CD50B91F}" presName="hierChild5" presStyleCnt="0"/>
      <dgm:spPr/>
    </dgm:pt>
    <dgm:pt modelId="{A4078395-CD1B-456A-A63E-E10EDF0656BB}" type="pres">
      <dgm:prSet presAssocID="{CB3625C7-624A-4349-BB21-3EC3AF56701A}" presName="Name37" presStyleLbl="parChTrans1D3" presStyleIdx="2" presStyleCnt="6"/>
      <dgm:spPr/>
    </dgm:pt>
    <dgm:pt modelId="{7CAA0CFF-9788-43B9-9F4C-DFB0D357C5A8}" type="pres">
      <dgm:prSet presAssocID="{5724B156-9A35-4E6D-9342-2CCC91770B35}" presName="hierRoot2" presStyleCnt="0">
        <dgm:presLayoutVars>
          <dgm:hierBranch val="init"/>
        </dgm:presLayoutVars>
      </dgm:prSet>
      <dgm:spPr/>
    </dgm:pt>
    <dgm:pt modelId="{50866862-44A0-43ED-B120-8F97D4B7A256}" type="pres">
      <dgm:prSet presAssocID="{5724B156-9A35-4E6D-9342-2CCC91770B35}" presName="rootComposite" presStyleCnt="0"/>
      <dgm:spPr/>
    </dgm:pt>
    <dgm:pt modelId="{69799A6F-8B2F-4E24-AB49-7477EF1872DB}" type="pres">
      <dgm:prSet presAssocID="{5724B156-9A35-4E6D-9342-2CCC91770B35}" presName="rootText" presStyleLbl="node3" presStyleIdx="2" presStyleCnt="6" custScaleX="414478" custLinFactNeighborX="632" custLinFactNeighborY="1137">
        <dgm:presLayoutVars>
          <dgm:chPref val="3"/>
        </dgm:presLayoutVars>
      </dgm:prSet>
      <dgm:spPr/>
    </dgm:pt>
    <dgm:pt modelId="{B188AB40-C064-4A2E-8C2C-A4A04F83E3CE}" type="pres">
      <dgm:prSet presAssocID="{5724B156-9A35-4E6D-9342-2CCC91770B35}" presName="rootConnector" presStyleLbl="node3" presStyleIdx="2" presStyleCnt="6"/>
      <dgm:spPr/>
    </dgm:pt>
    <dgm:pt modelId="{077C9E37-B1A4-4BFE-8253-5BD0EDB12DD1}" type="pres">
      <dgm:prSet presAssocID="{5724B156-9A35-4E6D-9342-2CCC91770B35}" presName="hierChild4" presStyleCnt="0"/>
      <dgm:spPr/>
    </dgm:pt>
    <dgm:pt modelId="{39675F15-0049-4C0E-9969-91EFBF4D35BD}" type="pres">
      <dgm:prSet presAssocID="{5724B156-9A35-4E6D-9342-2CCC91770B35}" presName="hierChild5" presStyleCnt="0"/>
      <dgm:spPr/>
    </dgm:pt>
    <dgm:pt modelId="{24BBBAEA-EBBE-4165-8B83-C5E2F3F68B07}" type="pres">
      <dgm:prSet presAssocID="{3C3FE17C-C554-458A-AFDC-6B9B2EFA274B}" presName="Name37" presStyleLbl="parChTrans1D3" presStyleIdx="3" presStyleCnt="6"/>
      <dgm:spPr/>
    </dgm:pt>
    <dgm:pt modelId="{5A968C48-9640-4E52-8479-22FA5194C004}" type="pres">
      <dgm:prSet presAssocID="{2B08361E-0115-432A-A22E-41F860A1226B}" presName="hierRoot2" presStyleCnt="0">
        <dgm:presLayoutVars>
          <dgm:hierBranch val="init"/>
        </dgm:presLayoutVars>
      </dgm:prSet>
      <dgm:spPr/>
    </dgm:pt>
    <dgm:pt modelId="{76D14313-D9A5-4B80-B1F0-A8AAB4517F75}" type="pres">
      <dgm:prSet presAssocID="{2B08361E-0115-432A-A22E-41F860A1226B}" presName="rootComposite" presStyleCnt="0"/>
      <dgm:spPr/>
    </dgm:pt>
    <dgm:pt modelId="{2A4AB5A2-8648-4BA3-A421-3D683950485F}" type="pres">
      <dgm:prSet presAssocID="{2B08361E-0115-432A-A22E-41F860A1226B}" presName="rootText" presStyleLbl="node3" presStyleIdx="3" presStyleCnt="6" custScaleX="420021" custLinFactNeighborX="632" custLinFactNeighborY="1137">
        <dgm:presLayoutVars>
          <dgm:chPref val="3"/>
        </dgm:presLayoutVars>
      </dgm:prSet>
      <dgm:spPr/>
    </dgm:pt>
    <dgm:pt modelId="{C4B793BE-B641-4B99-9A5B-341EC9373DEE}" type="pres">
      <dgm:prSet presAssocID="{2B08361E-0115-432A-A22E-41F860A1226B}" presName="rootConnector" presStyleLbl="node3" presStyleIdx="3" presStyleCnt="6"/>
      <dgm:spPr/>
    </dgm:pt>
    <dgm:pt modelId="{2C3C8480-7AB6-4E76-A4B5-38FA5DC7738E}" type="pres">
      <dgm:prSet presAssocID="{2B08361E-0115-432A-A22E-41F860A1226B}" presName="hierChild4" presStyleCnt="0"/>
      <dgm:spPr/>
    </dgm:pt>
    <dgm:pt modelId="{9E2B140F-BFB7-45AD-A20E-6D57BCA49943}" type="pres">
      <dgm:prSet presAssocID="{2B08361E-0115-432A-A22E-41F860A1226B}" presName="hierChild5" presStyleCnt="0"/>
      <dgm:spPr/>
    </dgm:pt>
    <dgm:pt modelId="{819C928B-629C-4685-9219-C3C1C194C89B}" type="pres">
      <dgm:prSet presAssocID="{A8831A27-F99A-4B4A-8D07-F88A7B6E37CA}" presName="Name37" presStyleLbl="parChTrans1D3" presStyleIdx="4" presStyleCnt="6"/>
      <dgm:spPr/>
    </dgm:pt>
    <dgm:pt modelId="{CBC70AC3-D305-4A39-868E-7797BD141881}" type="pres">
      <dgm:prSet presAssocID="{B2C959CA-2EDF-4FFB-B364-4775780B53F5}" presName="hierRoot2" presStyleCnt="0">
        <dgm:presLayoutVars>
          <dgm:hierBranch val="init"/>
        </dgm:presLayoutVars>
      </dgm:prSet>
      <dgm:spPr/>
    </dgm:pt>
    <dgm:pt modelId="{F8C3025B-7E11-4C8A-A252-5AAC0A89B724}" type="pres">
      <dgm:prSet presAssocID="{B2C959CA-2EDF-4FFB-B364-4775780B53F5}" presName="rootComposite" presStyleCnt="0"/>
      <dgm:spPr/>
    </dgm:pt>
    <dgm:pt modelId="{91F4B6D4-16E7-414B-BEB3-54D735496AE5}" type="pres">
      <dgm:prSet presAssocID="{B2C959CA-2EDF-4FFB-B364-4775780B53F5}" presName="rootText" presStyleLbl="node3" presStyleIdx="4" presStyleCnt="6" custScaleX="420021" custLinFactNeighborX="632" custLinFactNeighborY="1137">
        <dgm:presLayoutVars>
          <dgm:chPref val="3"/>
        </dgm:presLayoutVars>
      </dgm:prSet>
      <dgm:spPr/>
    </dgm:pt>
    <dgm:pt modelId="{0759A6FD-5E2B-43A6-93B1-BE505FD6A508}" type="pres">
      <dgm:prSet presAssocID="{B2C959CA-2EDF-4FFB-B364-4775780B53F5}" presName="rootConnector" presStyleLbl="node3" presStyleIdx="4" presStyleCnt="6"/>
      <dgm:spPr/>
    </dgm:pt>
    <dgm:pt modelId="{8D47BF30-7B81-4184-BBB2-070D360DAFB2}" type="pres">
      <dgm:prSet presAssocID="{B2C959CA-2EDF-4FFB-B364-4775780B53F5}" presName="hierChild4" presStyleCnt="0"/>
      <dgm:spPr/>
    </dgm:pt>
    <dgm:pt modelId="{1A52E47F-4591-4003-9FFE-C87F3ADFC4C5}" type="pres">
      <dgm:prSet presAssocID="{B2C959CA-2EDF-4FFB-B364-4775780B53F5}" presName="hierChild5" presStyleCnt="0"/>
      <dgm:spPr/>
    </dgm:pt>
    <dgm:pt modelId="{00D7B21F-CD51-4156-B136-231B5F922B69}" type="pres">
      <dgm:prSet presAssocID="{50E165C3-13B1-463F-9D5B-0DA78FCE697C}" presName="Name37" presStyleLbl="parChTrans1D3" presStyleIdx="5" presStyleCnt="6"/>
      <dgm:spPr/>
    </dgm:pt>
    <dgm:pt modelId="{925312FF-5CF3-4CFB-B1B0-9DD2B67C1256}" type="pres">
      <dgm:prSet presAssocID="{33AF7DA2-FEA6-45A0-85A8-482CF3D38FD2}" presName="hierRoot2" presStyleCnt="0">
        <dgm:presLayoutVars>
          <dgm:hierBranch val="init"/>
        </dgm:presLayoutVars>
      </dgm:prSet>
      <dgm:spPr/>
    </dgm:pt>
    <dgm:pt modelId="{C10DAEA9-145E-4DC0-B55E-AF81FBA58F39}" type="pres">
      <dgm:prSet presAssocID="{33AF7DA2-FEA6-45A0-85A8-482CF3D38FD2}" presName="rootComposite" presStyleCnt="0"/>
      <dgm:spPr/>
    </dgm:pt>
    <dgm:pt modelId="{E94B5414-F5F4-4734-BDB1-6F4035C0FE5D}" type="pres">
      <dgm:prSet presAssocID="{33AF7DA2-FEA6-45A0-85A8-482CF3D38FD2}" presName="rootText" presStyleLbl="node3" presStyleIdx="5" presStyleCnt="6" custScaleX="418848" custLinFactNeighborX="632" custLinFactNeighborY="1137">
        <dgm:presLayoutVars>
          <dgm:chPref val="3"/>
        </dgm:presLayoutVars>
      </dgm:prSet>
      <dgm:spPr/>
    </dgm:pt>
    <dgm:pt modelId="{57E315E3-0C2C-4EA1-A194-4FB290529ED8}" type="pres">
      <dgm:prSet presAssocID="{33AF7DA2-FEA6-45A0-85A8-482CF3D38FD2}" presName="rootConnector" presStyleLbl="node3" presStyleIdx="5" presStyleCnt="6"/>
      <dgm:spPr/>
    </dgm:pt>
    <dgm:pt modelId="{E5D6C36A-0886-4ABD-946C-C8443378C254}" type="pres">
      <dgm:prSet presAssocID="{33AF7DA2-FEA6-45A0-85A8-482CF3D38FD2}" presName="hierChild4" presStyleCnt="0"/>
      <dgm:spPr/>
    </dgm:pt>
    <dgm:pt modelId="{2983D1AF-EC1F-4405-8E39-21F84B8F659F}" type="pres">
      <dgm:prSet presAssocID="{33AF7DA2-FEA6-45A0-85A8-482CF3D38FD2}" presName="hierChild5" presStyleCnt="0"/>
      <dgm:spPr/>
    </dgm:pt>
    <dgm:pt modelId="{093A58D4-9759-4207-8064-57E696C32BD3}" type="pres">
      <dgm:prSet presAssocID="{1F5147FD-C376-40C5-B6D1-227BA5DA1F1D}" presName="hierChild5" presStyleCnt="0"/>
      <dgm:spPr/>
    </dgm:pt>
    <dgm:pt modelId="{0CCE594B-E97A-4750-8940-01467B3A4F10}" type="pres">
      <dgm:prSet presAssocID="{B9A7A43F-0770-4A5A-9AF0-59C2B352FF31}" presName="hierChild3" presStyleCnt="0"/>
      <dgm:spPr/>
    </dgm:pt>
    <dgm:pt modelId="{F7DE780A-FADA-4D4D-85E1-84238B87615D}" type="pres">
      <dgm:prSet presAssocID="{3492B765-E360-474C-A456-935E56B0E1D2}" presName="Name111" presStyleLbl="parChTrans1D2" presStyleIdx="1" presStyleCnt="2"/>
      <dgm:spPr/>
    </dgm:pt>
    <dgm:pt modelId="{6FA93780-073F-49DE-8009-068F7DD2090D}" type="pres">
      <dgm:prSet presAssocID="{15EB6366-5DF7-47B4-8806-0B679B9EC7C9}" presName="hierRoot3" presStyleCnt="0">
        <dgm:presLayoutVars>
          <dgm:hierBranch val="init"/>
        </dgm:presLayoutVars>
      </dgm:prSet>
      <dgm:spPr/>
    </dgm:pt>
    <dgm:pt modelId="{276682CD-8922-4144-B6B0-A72BCAC1B46B}" type="pres">
      <dgm:prSet presAssocID="{15EB6366-5DF7-47B4-8806-0B679B9EC7C9}" presName="rootComposite3" presStyleCnt="0"/>
      <dgm:spPr/>
    </dgm:pt>
    <dgm:pt modelId="{44B3C742-1E00-4AB6-9B71-AB7EB9D7A6FF}" type="pres">
      <dgm:prSet presAssocID="{15EB6366-5DF7-47B4-8806-0B679B9EC7C9}" presName="rootText3" presStyleLbl="asst1" presStyleIdx="0" presStyleCnt="1" custScaleX="241497" custLinFactNeighborX="632" custLinFactNeighborY="1137">
        <dgm:presLayoutVars>
          <dgm:chPref val="3"/>
        </dgm:presLayoutVars>
      </dgm:prSet>
      <dgm:spPr/>
    </dgm:pt>
    <dgm:pt modelId="{FA540FB1-C54D-48A8-9E00-CF38C56A7CE3}" type="pres">
      <dgm:prSet presAssocID="{15EB6366-5DF7-47B4-8806-0B679B9EC7C9}" presName="rootConnector3" presStyleLbl="asst1" presStyleIdx="0" presStyleCnt="1"/>
      <dgm:spPr/>
    </dgm:pt>
    <dgm:pt modelId="{DBFAA269-D137-4D89-9628-5E8F243808B6}" type="pres">
      <dgm:prSet presAssocID="{15EB6366-5DF7-47B4-8806-0B679B9EC7C9}" presName="hierChild6" presStyleCnt="0"/>
      <dgm:spPr/>
    </dgm:pt>
    <dgm:pt modelId="{ECC5D72E-4A9F-4EE3-AB61-6CB685ECC2D8}" type="pres">
      <dgm:prSet presAssocID="{15EB6366-5DF7-47B4-8806-0B679B9EC7C9}" presName="hierChild7" presStyleCnt="0"/>
      <dgm:spPr/>
    </dgm:pt>
  </dgm:ptLst>
  <dgm:cxnLst>
    <dgm:cxn modelId="{6ED10803-23CE-4A2E-8830-3BB896FA2110}" type="presOf" srcId="{8C0C1F3A-C25B-4318-B5A1-5636CD50B91F}" destId="{60B6C018-625F-4B74-846D-AF3EA13E08FF}" srcOrd="0" destOrd="0" presId="urn:microsoft.com/office/officeart/2005/8/layout/orgChart1"/>
    <dgm:cxn modelId="{A567DF06-6138-403B-94DB-5CCF7DEBF082}" type="presOf" srcId="{33AF7DA2-FEA6-45A0-85A8-482CF3D38FD2}" destId="{57E315E3-0C2C-4EA1-A194-4FB290529ED8}" srcOrd="1" destOrd="0" presId="urn:microsoft.com/office/officeart/2005/8/layout/orgChart1"/>
    <dgm:cxn modelId="{6B5A4307-0A39-40CA-B76C-AEC4AD51E52E}" type="presOf" srcId="{B9A7A43F-0770-4A5A-9AF0-59C2B352FF31}" destId="{D76402A2-B882-4982-A09D-BC70C75E17DE}" srcOrd="0" destOrd="0" presId="urn:microsoft.com/office/officeart/2005/8/layout/orgChart1"/>
    <dgm:cxn modelId="{378C7B19-068F-4E92-BFE9-54BEE7B70093}" type="presOf" srcId="{CB3625C7-624A-4349-BB21-3EC3AF56701A}" destId="{A4078395-CD1B-456A-A63E-E10EDF0656BB}" srcOrd="0" destOrd="0" presId="urn:microsoft.com/office/officeart/2005/8/layout/orgChart1"/>
    <dgm:cxn modelId="{C512E91F-C06C-463B-8322-0AC125714A8D}" type="presOf" srcId="{B503B7B8-6DB4-4AB2-9FB3-D78139502D65}" destId="{911CF1C8-784A-4AD9-A96B-35BA7F4F1BE4}" srcOrd="1" destOrd="0" presId="urn:microsoft.com/office/officeart/2005/8/layout/orgChart1"/>
    <dgm:cxn modelId="{4895BB21-9C20-4C6B-80CA-CAD08E248986}" type="presOf" srcId="{2B08361E-0115-432A-A22E-41F860A1226B}" destId="{C4B793BE-B641-4B99-9A5B-341EC9373DEE}" srcOrd="1" destOrd="0" presId="urn:microsoft.com/office/officeart/2005/8/layout/orgChart1"/>
    <dgm:cxn modelId="{1155BC22-39E7-4468-A8F6-31F2E0F51E13}" srcId="{1F5147FD-C376-40C5-B6D1-227BA5DA1F1D}" destId="{33AF7DA2-FEA6-45A0-85A8-482CF3D38FD2}" srcOrd="5" destOrd="0" parTransId="{50E165C3-13B1-463F-9D5B-0DA78FCE697C}" sibTransId="{4078BC1A-7101-4A9F-B609-1473428EB3A4}"/>
    <dgm:cxn modelId="{AE2EFD24-0627-4DB6-B986-2EC78D9CC393}" type="presOf" srcId="{B2C959CA-2EDF-4FFB-B364-4775780B53F5}" destId="{91F4B6D4-16E7-414B-BEB3-54D735496AE5}" srcOrd="0" destOrd="0" presId="urn:microsoft.com/office/officeart/2005/8/layout/orgChart1"/>
    <dgm:cxn modelId="{1C53AD2D-7FD6-4B80-8E39-9410B9DC3F95}" srcId="{9ACBAF7B-4BDF-40F7-B86E-FE6C70A2B061}" destId="{B9A7A43F-0770-4A5A-9AF0-59C2B352FF31}" srcOrd="0" destOrd="0" parTransId="{16908B80-FE59-45CB-AF89-BFC114B20063}" sibTransId="{CE21A748-C8EA-4107-BB1C-6986439FCC0E}"/>
    <dgm:cxn modelId="{1963B72F-D333-4D7D-A57A-3892E13D0AD2}" type="presOf" srcId="{2B08361E-0115-432A-A22E-41F860A1226B}" destId="{2A4AB5A2-8648-4BA3-A421-3D683950485F}" srcOrd="0" destOrd="0" presId="urn:microsoft.com/office/officeart/2005/8/layout/orgChart1"/>
    <dgm:cxn modelId="{BBE9A134-771A-468E-A586-2FCCFEDBA9B1}" type="presOf" srcId="{D0615392-37F2-4035-88BC-AB814F9AE6C0}" destId="{A8CBC191-F481-49A3-BF31-DC3D823F9F10}" srcOrd="0" destOrd="0" presId="urn:microsoft.com/office/officeart/2005/8/layout/orgChart1"/>
    <dgm:cxn modelId="{30CE5C37-87D3-431A-9AAA-47485F58E303}" srcId="{B9A7A43F-0770-4A5A-9AF0-59C2B352FF31}" destId="{1F5147FD-C376-40C5-B6D1-227BA5DA1F1D}" srcOrd="1" destOrd="0" parTransId="{A7E79F3F-99FA-4AE3-BF93-0BE43238A4B6}" sibTransId="{C473620F-B96D-4E55-852B-5CA2EF595B4F}"/>
    <dgm:cxn modelId="{835DBE5E-C2DB-41D3-9AC8-1093EF85BF94}" srcId="{1F5147FD-C376-40C5-B6D1-227BA5DA1F1D}" destId="{B503B7B8-6DB4-4AB2-9FB3-D78139502D65}" srcOrd="0" destOrd="0" parTransId="{D0615392-37F2-4035-88BC-AB814F9AE6C0}" sibTransId="{BB4D3087-C3AA-479E-89B7-C5CADC6D9602}"/>
    <dgm:cxn modelId="{FA48F05F-B53C-4117-8A33-37DAD289301B}" srcId="{1F5147FD-C376-40C5-B6D1-227BA5DA1F1D}" destId="{8C0C1F3A-C25B-4318-B5A1-5636CD50B91F}" srcOrd="1" destOrd="0" parTransId="{BE2B81A8-6E5D-413E-A403-BF7527F32D7B}" sibTransId="{9200C468-D0C7-4B1A-926F-CA57B2D66C79}"/>
    <dgm:cxn modelId="{41512360-5BC6-47D9-B8E0-3A74CB9FAB24}" type="presOf" srcId="{1F5147FD-C376-40C5-B6D1-227BA5DA1F1D}" destId="{4B757E8A-6B0A-47F0-86F7-9ECDFF91DE89}" srcOrd="0" destOrd="0" presId="urn:microsoft.com/office/officeart/2005/8/layout/orgChart1"/>
    <dgm:cxn modelId="{9E791547-2D34-4CE9-9798-235FE025E0C5}" type="presOf" srcId="{5724B156-9A35-4E6D-9342-2CCC91770B35}" destId="{B188AB40-C064-4A2E-8C2C-A4A04F83E3CE}" srcOrd="1" destOrd="0" presId="urn:microsoft.com/office/officeart/2005/8/layout/orgChart1"/>
    <dgm:cxn modelId="{D6F72147-3C48-4079-87B3-531B6AF87902}" type="presOf" srcId="{3C3FE17C-C554-458A-AFDC-6B9B2EFA274B}" destId="{24BBBAEA-EBBE-4165-8B83-C5E2F3F68B07}" srcOrd="0" destOrd="0" presId="urn:microsoft.com/office/officeart/2005/8/layout/orgChart1"/>
    <dgm:cxn modelId="{F9EC1E6E-70CD-4B0E-B933-EC8DDF4352E9}" type="presOf" srcId="{33AF7DA2-FEA6-45A0-85A8-482CF3D38FD2}" destId="{E94B5414-F5F4-4734-BDB1-6F4035C0FE5D}" srcOrd="0" destOrd="0" presId="urn:microsoft.com/office/officeart/2005/8/layout/orgChart1"/>
    <dgm:cxn modelId="{CC674A52-B9F1-4C7E-8CA9-FA8CD9749432}" srcId="{1F5147FD-C376-40C5-B6D1-227BA5DA1F1D}" destId="{B2C959CA-2EDF-4FFB-B364-4775780B53F5}" srcOrd="4" destOrd="0" parTransId="{A8831A27-F99A-4B4A-8D07-F88A7B6E37CA}" sibTransId="{55332DD8-0919-44DF-96BD-B379BD64373B}"/>
    <dgm:cxn modelId="{EAC1A452-D44C-41FD-BE44-65147054782A}" type="presOf" srcId="{A7E79F3F-99FA-4AE3-BF93-0BE43238A4B6}" destId="{492281B6-A7E1-4DA4-B651-1C0E65DD34DB}" srcOrd="0" destOrd="0" presId="urn:microsoft.com/office/officeart/2005/8/layout/orgChart1"/>
    <dgm:cxn modelId="{817C5E74-1938-430F-94E2-63FDEE7B9940}" type="presOf" srcId="{3492B765-E360-474C-A456-935E56B0E1D2}" destId="{F7DE780A-FADA-4D4D-85E1-84238B87615D}" srcOrd="0" destOrd="0" presId="urn:microsoft.com/office/officeart/2005/8/layout/orgChart1"/>
    <dgm:cxn modelId="{3B6FE259-2A8E-42BF-8C3F-7E7E91088C14}" type="presOf" srcId="{9ACBAF7B-4BDF-40F7-B86E-FE6C70A2B061}" destId="{836133AA-D139-471F-A67E-A2E4B889B06C}" srcOrd="0" destOrd="0" presId="urn:microsoft.com/office/officeart/2005/8/layout/orgChart1"/>
    <dgm:cxn modelId="{51876D7F-7E8F-4142-AD0D-F867C1AF9B77}" type="presOf" srcId="{A8831A27-F99A-4B4A-8D07-F88A7B6E37CA}" destId="{819C928B-629C-4685-9219-C3C1C194C89B}" srcOrd="0" destOrd="0" presId="urn:microsoft.com/office/officeart/2005/8/layout/orgChart1"/>
    <dgm:cxn modelId="{FF77CC89-09FB-47BF-8543-48ACC1C78ED7}" type="presOf" srcId="{B503B7B8-6DB4-4AB2-9FB3-D78139502D65}" destId="{595DB2B4-61DF-4B2B-B360-1F10FB99A589}" srcOrd="0" destOrd="0" presId="urn:microsoft.com/office/officeart/2005/8/layout/orgChart1"/>
    <dgm:cxn modelId="{DF3B188A-EA13-4215-B0B8-821BE894D215}" type="presOf" srcId="{50E165C3-13B1-463F-9D5B-0DA78FCE697C}" destId="{00D7B21F-CD51-4156-B136-231B5F922B69}" srcOrd="0" destOrd="0" presId="urn:microsoft.com/office/officeart/2005/8/layout/orgChart1"/>
    <dgm:cxn modelId="{961BE7A2-1C0F-4B22-B2C3-C628A44E1D07}" type="presOf" srcId="{15EB6366-5DF7-47B4-8806-0B679B9EC7C9}" destId="{FA540FB1-C54D-48A8-9E00-CF38C56A7CE3}" srcOrd="1" destOrd="0" presId="urn:microsoft.com/office/officeart/2005/8/layout/orgChart1"/>
    <dgm:cxn modelId="{9022B4A3-2391-482C-8930-600A36E1D8FD}" type="presOf" srcId="{BE2B81A8-6E5D-413E-A403-BF7527F32D7B}" destId="{8BEEFD42-2404-434D-8BFE-DCE8D82704BA}" srcOrd="0" destOrd="0" presId="urn:microsoft.com/office/officeart/2005/8/layout/orgChart1"/>
    <dgm:cxn modelId="{801DC3BB-F6EC-4C80-A4E2-36C23B574B70}" type="presOf" srcId="{15EB6366-5DF7-47B4-8806-0B679B9EC7C9}" destId="{44B3C742-1E00-4AB6-9B71-AB7EB9D7A6FF}" srcOrd="0" destOrd="0" presId="urn:microsoft.com/office/officeart/2005/8/layout/orgChart1"/>
    <dgm:cxn modelId="{78A9D7C0-D8E2-41A5-AC12-728C523D84F9}" type="presOf" srcId="{8C0C1F3A-C25B-4318-B5A1-5636CD50B91F}" destId="{EBD793B5-8748-446C-8CF4-5D481EA6C7FA}" srcOrd="1" destOrd="0" presId="urn:microsoft.com/office/officeart/2005/8/layout/orgChart1"/>
    <dgm:cxn modelId="{B4F116CC-26B5-42A1-A9CE-32D95ABF46D3}" srcId="{B9A7A43F-0770-4A5A-9AF0-59C2B352FF31}" destId="{15EB6366-5DF7-47B4-8806-0B679B9EC7C9}" srcOrd="0" destOrd="0" parTransId="{3492B765-E360-474C-A456-935E56B0E1D2}" sibTransId="{BAFFF630-B80F-42BE-A29F-4BE07ECD16D3}"/>
    <dgm:cxn modelId="{306765D3-E7BD-4FCE-9F66-49F40BB4DF62}" type="presOf" srcId="{1F5147FD-C376-40C5-B6D1-227BA5DA1F1D}" destId="{CE99F6CE-22C2-4374-ABC9-860E77F6BFBC}" srcOrd="1" destOrd="0" presId="urn:microsoft.com/office/officeart/2005/8/layout/orgChart1"/>
    <dgm:cxn modelId="{1B6CAED4-28AF-48A5-9849-95A8C7E11ED4}" type="presOf" srcId="{B2C959CA-2EDF-4FFB-B364-4775780B53F5}" destId="{0759A6FD-5E2B-43A6-93B1-BE505FD6A508}" srcOrd="1" destOrd="0" presId="urn:microsoft.com/office/officeart/2005/8/layout/orgChart1"/>
    <dgm:cxn modelId="{D5DE46E9-9545-4E05-B3C2-7F1F87D59D39}" srcId="{1F5147FD-C376-40C5-B6D1-227BA5DA1F1D}" destId="{2B08361E-0115-432A-A22E-41F860A1226B}" srcOrd="3" destOrd="0" parTransId="{3C3FE17C-C554-458A-AFDC-6B9B2EFA274B}" sibTransId="{470D0D22-C0FC-460F-A48C-4D69BCFE5BE5}"/>
    <dgm:cxn modelId="{33A31EEE-5C45-488C-9639-7A40D7CE2B17}" srcId="{1F5147FD-C376-40C5-B6D1-227BA5DA1F1D}" destId="{5724B156-9A35-4E6D-9342-2CCC91770B35}" srcOrd="2" destOrd="0" parTransId="{CB3625C7-624A-4349-BB21-3EC3AF56701A}" sibTransId="{91C899D5-00A9-4DC0-B8FA-01DB03A7F8F7}"/>
    <dgm:cxn modelId="{4D21C7FD-0BAB-4A19-939F-FC00251928B9}" type="presOf" srcId="{5724B156-9A35-4E6D-9342-2CCC91770B35}" destId="{69799A6F-8B2F-4E24-AB49-7477EF1872DB}" srcOrd="0" destOrd="0" presId="urn:microsoft.com/office/officeart/2005/8/layout/orgChart1"/>
    <dgm:cxn modelId="{1323CAFE-F1A7-4234-A8D4-1F87D6D6080C}" type="presOf" srcId="{B9A7A43F-0770-4A5A-9AF0-59C2B352FF31}" destId="{96E9185E-2B3E-4782-8AEE-C6ACB5FCFC4A}" srcOrd="1" destOrd="0" presId="urn:microsoft.com/office/officeart/2005/8/layout/orgChart1"/>
    <dgm:cxn modelId="{DA794F1C-C282-46FE-9D5B-7D8874CFB8C5}" type="presParOf" srcId="{836133AA-D139-471F-A67E-A2E4B889B06C}" destId="{7DC3AABF-588A-4629-AF29-F3F4F0D52D8B}" srcOrd="0" destOrd="0" presId="urn:microsoft.com/office/officeart/2005/8/layout/orgChart1"/>
    <dgm:cxn modelId="{711B2373-DA62-4AC5-86A8-F9A93F18FB30}" type="presParOf" srcId="{7DC3AABF-588A-4629-AF29-F3F4F0D52D8B}" destId="{CC71DBDB-5D01-49A5-AE66-45A5BDEF9CFE}" srcOrd="0" destOrd="0" presId="urn:microsoft.com/office/officeart/2005/8/layout/orgChart1"/>
    <dgm:cxn modelId="{8FD8739E-E63C-4515-A780-AD01AB6512C2}" type="presParOf" srcId="{CC71DBDB-5D01-49A5-AE66-45A5BDEF9CFE}" destId="{D76402A2-B882-4982-A09D-BC70C75E17DE}" srcOrd="0" destOrd="0" presId="urn:microsoft.com/office/officeart/2005/8/layout/orgChart1"/>
    <dgm:cxn modelId="{4499AA26-209D-4A84-8BF5-4627E106DDA5}" type="presParOf" srcId="{CC71DBDB-5D01-49A5-AE66-45A5BDEF9CFE}" destId="{96E9185E-2B3E-4782-8AEE-C6ACB5FCFC4A}" srcOrd="1" destOrd="0" presId="urn:microsoft.com/office/officeart/2005/8/layout/orgChart1"/>
    <dgm:cxn modelId="{BAC11B56-005C-4E32-8E9D-3AD8CDCA0F6B}" type="presParOf" srcId="{7DC3AABF-588A-4629-AF29-F3F4F0D52D8B}" destId="{8CBA74DE-2BD0-4143-8991-36D166E8FEC6}" srcOrd="1" destOrd="0" presId="urn:microsoft.com/office/officeart/2005/8/layout/orgChart1"/>
    <dgm:cxn modelId="{D3EDBF70-9DE6-486F-994D-256122D2ECAC}" type="presParOf" srcId="{8CBA74DE-2BD0-4143-8991-36D166E8FEC6}" destId="{492281B6-A7E1-4DA4-B651-1C0E65DD34DB}" srcOrd="0" destOrd="0" presId="urn:microsoft.com/office/officeart/2005/8/layout/orgChart1"/>
    <dgm:cxn modelId="{7DB47321-DB11-4B91-AF25-8BE8B381D881}" type="presParOf" srcId="{8CBA74DE-2BD0-4143-8991-36D166E8FEC6}" destId="{070D1D77-EDF5-4E30-BDB8-080DAF5CC91E}" srcOrd="1" destOrd="0" presId="urn:microsoft.com/office/officeart/2005/8/layout/orgChart1"/>
    <dgm:cxn modelId="{F691441E-C9AD-47BA-ABA4-CD8200EC518B}" type="presParOf" srcId="{070D1D77-EDF5-4E30-BDB8-080DAF5CC91E}" destId="{A1FCB4B3-3597-449C-A9D4-D8620837F377}" srcOrd="0" destOrd="0" presId="urn:microsoft.com/office/officeart/2005/8/layout/orgChart1"/>
    <dgm:cxn modelId="{FA32F0A6-CDEC-44AE-8D23-498321DE01FF}" type="presParOf" srcId="{A1FCB4B3-3597-449C-A9D4-D8620837F377}" destId="{4B757E8A-6B0A-47F0-86F7-9ECDFF91DE89}" srcOrd="0" destOrd="0" presId="urn:microsoft.com/office/officeart/2005/8/layout/orgChart1"/>
    <dgm:cxn modelId="{12AD81E6-9052-468E-86CC-31279B7A7A33}" type="presParOf" srcId="{A1FCB4B3-3597-449C-A9D4-D8620837F377}" destId="{CE99F6CE-22C2-4374-ABC9-860E77F6BFBC}" srcOrd="1" destOrd="0" presId="urn:microsoft.com/office/officeart/2005/8/layout/orgChart1"/>
    <dgm:cxn modelId="{45991420-8DB3-4358-B328-7F6C6A41A40E}" type="presParOf" srcId="{070D1D77-EDF5-4E30-BDB8-080DAF5CC91E}" destId="{E9D21737-1FA4-43E3-B7B6-8891BB0AA2A6}" srcOrd="1" destOrd="0" presId="urn:microsoft.com/office/officeart/2005/8/layout/orgChart1"/>
    <dgm:cxn modelId="{C0D78D84-6690-4CFD-B46B-2B70088B74D1}" type="presParOf" srcId="{E9D21737-1FA4-43E3-B7B6-8891BB0AA2A6}" destId="{A8CBC191-F481-49A3-BF31-DC3D823F9F10}" srcOrd="0" destOrd="0" presId="urn:microsoft.com/office/officeart/2005/8/layout/orgChart1"/>
    <dgm:cxn modelId="{00016B3C-103B-4D01-8DF6-FDF52F68DCB4}" type="presParOf" srcId="{E9D21737-1FA4-43E3-B7B6-8891BB0AA2A6}" destId="{21566CAA-F21E-42BF-9954-B0D6D94C8664}" srcOrd="1" destOrd="0" presId="urn:microsoft.com/office/officeart/2005/8/layout/orgChart1"/>
    <dgm:cxn modelId="{60DFF455-13D5-4D0A-B302-0C9649EC2516}" type="presParOf" srcId="{21566CAA-F21E-42BF-9954-B0D6D94C8664}" destId="{770C58E7-1157-410F-98B2-B2AD2C242E64}" srcOrd="0" destOrd="0" presId="urn:microsoft.com/office/officeart/2005/8/layout/orgChart1"/>
    <dgm:cxn modelId="{AD1D7C9D-3069-4CD4-AE40-7C3D8AE6A088}" type="presParOf" srcId="{770C58E7-1157-410F-98B2-B2AD2C242E64}" destId="{595DB2B4-61DF-4B2B-B360-1F10FB99A589}" srcOrd="0" destOrd="0" presId="urn:microsoft.com/office/officeart/2005/8/layout/orgChart1"/>
    <dgm:cxn modelId="{59B49E8B-4586-4B26-878C-ADCD6C970DA0}" type="presParOf" srcId="{770C58E7-1157-410F-98B2-B2AD2C242E64}" destId="{911CF1C8-784A-4AD9-A96B-35BA7F4F1BE4}" srcOrd="1" destOrd="0" presId="urn:microsoft.com/office/officeart/2005/8/layout/orgChart1"/>
    <dgm:cxn modelId="{84D64418-FDEE-48B6-856D-E90A213821A7}" type="presParOf" srcId="{21566CAA-F21E-42BF-9954-B0D6D94C8664}" destId="{56F384F9-3B94-4954-8CFE-75825B8F27EE}" srcOrd="1" destOrd="0" presId="urn:microsoft.com/office/officeart/2005/8/layout/orgChart1"/>
    <dgm:cxn modelId="{09C86C56-157A-45E2-A524-19489E47F120}" type="presParOf" srcId="{21566CAA-F21E-42BF-9954-B0D6D94C8664}" destId="{2C71648E-FF1A-40E1-9122-3DAE81FB10C7}" srcOrd="2" destOrd="0" presId="urn:microsoft.com/office/officeart/2005/8/layout/orgChart1"/>
    <dgm:cxn modelId="{F744790A-0EFA-4A31-91F9-05E32ADC329C}" type="presParOf" srcId="{E9D21737-1FA4-43E3-B7B6-8891BB0AA2A6}" destId="{8BEEFD42-2404-434D-8BFE-DCE8D82704BA}" srcOrd="2" destOrd="0" presId="urn:microsoft.com/office/officeart/2005/8/layout/orgChart1"/>
    <dgm:cxn modelId="{F7012DA8-B8FE-42A3-B3E7-583D5A8A0888}" type="presParOf" srcId="{E9D21737-1FA4-43E3-B7B6-8891BB0AA2A6}" destId="{85B02316-11E9-4542-BC8B-80B7C898B5AB}" srcOrd="3" destOrd="0" presId="urn:microsoft.com/office/officeart/2005/8/layout/orgChart1"/>
    <dgm:cxn modelId="{DACB80FA-EED1-4A07-A11F-2FAE92EB57F5}" type="presParOf" srcId="{85B02316-11E9-4542-BC8B-80B7C898B5AB}" destId="{8F01F586-7D42-4290-9415-634A7F962A97}" srcOrd="0" destOrd="0" presId="urn:microsoft.com/office/officeart/2005/8/layout/orgChart1"/>
    <dgm:cxn modelId="{13A3D3A4-8EFE-4A44-92F9-169B395A6606}" type="presParOf" srcId="{8F01F586-7D42-4290-9415-634A7F962A97}" destId="{60B6C018-625F-4B74-846D-AF3EA13E08FF}" srcOrd="0" destOrd="0" presId="urn:microsoft.com/office/officeart/2005/8/layout/orgChart1"/>
    <dgm:cxn modelId="{F3F84DEC-4636-4C29-ABA0-39054CF7CDBA}" type="presParOf" srcId="{8F01F586-7D42-4290-9415-634A7F962A97}" destId="{EBD793B5-8748-446C-8CF4-5D481EA6C7FA}" srcOrd="1" destOrd="0" presId="urn:microsoft.com/office/officeart/2005/8/layout/orgChart1"/>
    <dgm:cxn modelId="{8986CB91-9906-47FE-AA3C-E3B18EBA9F5D}" type="presParOf" srcId="{85B02316-11E9-4542-BC8B-80B7C898B5AB}" destId="{59CFD6CF-7E70-45DA-9564-65AB0BD00211}" srcOrd="1" destOrd="0" presId="urn:microsoft.com/office/officeart/2005/8/layout/orgChart1"/>
    <dgm:cxn modelId="{39A0507A-7E90-4DD1-A133-851436DB8038}" type="presParOf" srcId="{85B02316-11E9-4542-BC8B-80B7C898B5AB}" destId="{1A567F0E-D88E-4797-8BB5-1CDFF101D558}" srcOrd="2" destOrd="0" presId="urn:microsoft.com/office/officeart/2005/8/layout/orgChart1"/>
    <dgm:cxn modelId="{C53D72AD-FB15-48FC-BE36-9638C3AD335D}" type="presParOf" srcId="{E9D21737-1FA4-43E3-B7B6-8891BB0AA2A6}" destId="{A4078395-CD1B-456A-A63E-E10EDF0656BB}" srcOrd="4" destOrd="0" presId="urn:microsoft.com/office/officeart/2005/8/layout/orgChart1"/>
    <dgm:cxn modelId="{EDA85FFE-2316-4731-87AE-0F60ABC1C858}" type="presParOf" srcId="{E9D21737-1FA4-43E3-B7B6-8891BB0AA2A6}" destId="{7CAA0CFF-9788-43B9-9F4C-DFB0D357C5A8}" srcOrd="5" destOrd="0" presId="urn:microsoft.com/office/officeart/2005/8/layout/orgChart1"/>
    <dgm:cxn modelId="{B6BF4AF1-8CE3-435D-9ACA-31DDD3C3D921}" type="presParOf" srcId="{7CAA0CFF-9788-43B9-9F4C-DFB0D357C5A8}" destId="{50866862-44A0-43ED-B120-8F97D4B7A256}" srcOrd="0" destOrd="0" presId="urn:microsoft.com/office/officeart/2005/8/layout/orgChart1"/>
    <dgm:cxn modelId="{E7721A78-5266-43D3-ADF0-27B01FAD1730}" type="presParOf" srcId="{50866862-44A0-43ED-B120-8F97D4B7A256}" destId="{69799A6F-8B2F-4E24-AB49-7477EF1872DB}" srcOrd="0" destOrd="0" presId="urn:microsoft.com/office/officeart/2005/8/layout/orgChart1"/>
    <dgm:cxn modelId="{EBC515D1-545F-4997-AC8D-71947BBA1007}" type="presParOf" srcId="{50866862-44A0-43ED-B120-8F97D4B7A256}" destId="{B188AB40-C064-4A2E-8C2C-A4A04F83E3CE}" srcOrd="1" destOrd="0" presId="urn:microsoft.com/office/officeart/2005/8/layout/orgChart1"/>
    <dgm:cxn modelId="{D53424D5-E191-4081-A60C-A84ED54373C8}" type="presParOf" srcId="{7CAA0CFF-9788-43B9-9F4C-DFB0D357C5A8}" destId="{077C9E37-B1A4-4BFE-8253-5BD0EDB12DD1}" srcOrd="1" destOrd="0" presId="urn:microsoft.com/office/officeart/2005/8/layout/orgChart1"/>
    <dgm:cxn modelId="{0D41913A-AFBC-4AB8-A28F-82528B4FCEF6}" type="presParOf" srcId="{7CAA0CFF-9788-43B9-9F4C-DFB0D357C5A8}" destId="{39675F15-0049-4C0E-9969-91EFBF4D35BD}" srcOrd="2" destOrd="0" presId="urn:microsoft.com/office/officeart/2005/8/layout/orgChart1"/>
    <dgm:cxn modelId="{6B52C4B9-49E8-4600-BA92-E91676EC19E3}" type="presParOf" srcId="{E9D21737-1FA4-43E3-B7B6-8891BB0AA2A6}" destId="{24BBBAEA-EBBE-4165-8B83-C5E2F3F68B07}" srcOrd="6" destOrd="0" presId="urn:microsoft.com/office/officeart/2005/8/layout/orgChart1"/>
    <dgm:cxn modelId="{A5B5752E-AC2C-4A49-AB8F-E439BB5314DA}" type="presParOf" srcId="{E9D21737-1FA4-43E3-B7B6-8891BB0AA2A6}" destId="{5A968C48-9640-4E52-8479-22FA5194C004}" srcOrd="7" destOrd="0" presId="urn:microsoft.com/office/officeart/2005/8/layout/orgChart1"/>
    <dgm:cxn modelId="{925AB7FE-A4AD-4F1E-84B8-5532C816C503}" type="presParOf" srcId="{5A968C48-9640-4E52-8479-22FA5194C004}" destId="{76D14313-D9A5-4B80-B1F0-A8AAB4517F75}" srcOrd="0" destOrd="0" presId="urn:microsoft.com/office/officeart/2005/8/layout/orgChart1"/>
    <dgm:cxn modelId="{A84D68F5-EE31-4368-B226-46D5106C95F2}" type="presParOf" srcId="{76D14313-D9A5-4B80-B1F0-A8AAB4517F75}" destId="{2A4AB5A2-8648-4BA3-A421-3D683950485F}" srcOrd="0" destOrd="0" presId="urn:microsoft.com/office/officeart/2005/8/layout/orgChart1"/>
    <dgm:cxn modelId="{EACA1B18-9072-4861-9E54-FAC050722672}" type="presParOf" srcId="{76D14313-D9A5-4B80-B1F0-A8AAB4517F75}" destId="{C4B793BE-B641-4B99-9A5B-341EC9373DEE}" srcOrd="1" destOrd="0" presId="urn:microsoft.com/office/officeart/2005/8/layout/orgChart1"/>
    <dgm:cxn modelId="{74A32DF3-BDA9-4AC6-A6C2-D63E4D68993B}" type="presParOf" srcId="{5A968C48-9640-4E52-8479-22FA5194C004}" destId="{2C3C8480-7AB6-4E76-A4B5-38FA5DC7738E}" srcOrd="1" destOrd="0" presId="urn:microsoft.com/office/officeart/2005/8/layout/orgChart1"/>
    <dgm:cxn modelId="{C274C740-A539-418D-8588-DB1D0EF7D387}" type="presParOf" srcId="{5A968C48-9640-4E52-8479-22FA5194C004}" destId="{9E2B140F-BFB7-45AD-A20E-6D57BCA49943}" srcOrd="2" destOrd="0" presId="urn:microsoft.com/office/officeart/2005/8/layout/orgChart1"/>
    <dgm:cxn modelId="{47CC1052-215F-4873-8527-91AD1FE2EE1A}" type="presParOf" srcId="{E9D21737-1FA4-43E3-B7B6-8891BB0AA2A6}" destId="{819C928B-629C-4685-9219-C3C1C194C89B}" srcOrd="8" destOrd="0" presId="urn:microsoft.com/office/officeart/2005/8/layout/orgChart1"/>
    <dgm:cxn modelId="{2B1D87C6-0038-4D52-8D0E-93240D1808BF}" type="presParOf" srcId="{E9D21737-1FA4-43E3-B7B6-8891BB0AA2A6}" destId="{CBC70AC3-D305-4A39-868E-7797BD141881}" srcOrd="9" destOrd="0" presId="urn:microsoft.com/office/officeart/2005/8/layout/orgChart1"/>
    <dgm:cxn modelId="{E44424C9-4CBD-4589-9A5E-7E060C1B00EF}" type="presParOf" srcId="{CBC70AC3-D305-4A39-868E-7797BD141881}" destId="{F8C3025B-7E11-4C8A-A252-5AAC0A89B724}" srcOrd="0" destOrd="0" presId="urn:microsoft.com/office/officeart/2005/8/layout/orgChart1"/>
    <dgm:cxn modelId="{C239CFF1-D45B-4DEC-8578-DE4E8C4CD68C}" type="presParOf" srcId="{F8C3025B-7E11-4C8A-A252-5AAC0A89B724}" destId="{91F4B6D4-16E7-414B-BEB3-54D735496AE5}" srcOrd="0" destOrd="0" presId="urn:microsoft.com/office/officeart/2005/8/layout/orgChart1"/>
    <dgm:cxn modelId="{859ECBA7-A68D-42CE-B461-D6AD371FFD09}" type="presParOf" srcId="{F8C3025B-7E11-4C8A-A252-5AAC0A89B724}" destId="{0759A6FD-5E2B-43A6-93B1-BE505FD6A508}" srcOrd="1" destOrd="0" presId="urn:microsoft.com/office/officeart/2005/8/layout/orgChart1"/>
    <dgm:cxn modelId="{4D05CA01-2A27-4126-9DE0-CFFD5DDA262D}" type="presParOf" srcId="{CBC70AC3-D305-4A39-868E-7797BD141881}" destId="{8D47BF30-7B81-4184-BBB2-070D360DAFB2}" srcOrd="1" destOrd="0" presId="urn:microsoft.com/office/officeart/2005/8/layout/orgChart1"/>
    <dgm:cxn modelId="{7F5896B8-CB97-422E-B810-5403A974BA22}" type="presParOf" srcId="{CBC70AC3-D305-4A39-868E-7797BD141881}" destId="{1A52E47F-4591-4003-9FFE-C87F3ADFC4C5}" srcOrd="2" destOrd="0" presId="urn:microsoft.com/office/officeart/2005/8/layout/orgChart1"/>
    <dgm:cxn modelId="{C8A4F123-8597-4779-AD56-9EC782756738}" type="presParOf" srcId="{E9D21737-1FA4-43E3-B7B6-8891BB0AA2A6}" destId="{00D7B21F-CD51-4156-B136-231B5F922B69}" srcOrd="10" destOrd="0" presId="urn:microsoft.com/office/officeart/2005/8/layout/orgChart1"/>
    <dgm:cxn modelId="{F940143F-D2DB-48D7-9F93-8C8F88C8AED1}" type="presParOf" srcId="{E9D21737-1FA4-43E3-B7B6-8891BB0AA2A6}" destId="{925312FF-5CF3-4CFB-B1B0-9DD2B67C1256}" srcOrd="11" destOrd="0" presId="urn:microsoft.com/office/officeart/2005/8/layout/orgChart1"/>
    <dgm:cxn modelId="{66A2794C-9836-45EA-8B47-6179D1F6D6C4}" type="presParOf" srcId="{925312FF-5CF3-4CFB-B1B0-9DD2B67C1256}" destId="{C10DAEA9-145E-4DC0-B55E-AF81FBA58F39}" srcOrd="0" destOrd="0" presId="urn:microsoft.com/office/officeart/2005/8/layout/orgChart1"/>
    <dgm:cxn modelId="{7B47BB14-A6DE-4076-A4D8-8069F3CA490E}" type="presParOf" srcId="{C10DAEA9-145E-4DC0-B55E-AF81FBA58F39}" destId="{E94B5414-F5F4-4734-BDB1-6F4035C0FE5D}" srcOrd="0" destOrd="0" presId="urn:microsoft.com/office/officeart/2005/8/layout/orgChart1"/>
    <dgm:cxn modelId="{F60502C8-D54D-401F-B893-0BEBF8E2EEF1}" type="presParOf" srcId="{C10DAEA9-145E-4DC0-B55E-AF81FBA58F39}" destId="{57E315E3-0C2C-4EA1-A194-4FB290529ED8}" srcOrd="1" destOrd="0" presId="urn:microsoft.com/office/officeart/2005/8/layout/orgChart1"/>
    <dgm:cxn modelId="{682B106E-EA9E-4B10-B36A-40B0C9077C97}" type="presParOf" srcId="{925312FF-5CF3-4CFB-B1B0-9DD2B67C1256}" destId="{E5D6C36A-0886-4ABD-946C-C8443378C254}" srcOrd="1" destOrd="0" presId="urn:microsoft.com/office/officeart/2005/8/layout/orgChart1"/>
    <dgm:cxn modelId="{06B54DDA-DFE1-49F1-BFEB-B55202BB0F5A}" type="presParOf" srcId="{925312FF-5CF3-4CFB-B1B0-9DD2B67C1256}" destId="{2983D1AF-EC1F-4405-8E39-21F84B8F659F}" srcOrd="2" destOrd="0" presId="urn:microsoft.com/office/officeart/2005/8/layout/orgChart1"/>
    <dgm:cxn modelId="{CD400023-5E25-4123-BA1A-A00980D87CA9}" type="presParOf" srcId="{070D1D77-EDF5-4E30-BDB8-080DAF5CC91E}" destId="{093A58D4-9759-4207-8064-57E696C32BD3}" srcOrd="2" destOrd="0" presId="urn:microsoft.com/office/officeart/2005/8/layout/orgChart1"/>
    <dgm:cxn modelId="{66EC4AEF-2A60-42E5-96F7-C125BB4E10AA}" type="presParOf" srcId="{7DC3AABF-588A-4629-AF29-F3F4F0D52D8B}" destId="{0CCE594B-E97A-4750-8940-01467B3A4F10}" srcOrd="2" destOrd="0" presId="urn:microsoft.com/office/officeart/2005/8/layout/orgChart1"/>
    <dgm:cxn modelId="{F4930917-804C-41A1-B219-697224992D4B}" type="presParOf" srcId="{0CCE594B-E97A-4750-8940-01467B3A4F10}" destId="{F7DE780A-FADA-4D4D-85E1-84238B87615D}" srcOrd="0" destOrd="0" presId="urn:microsoft.com/office/officeart/2005/8/layout/orgChart1"/>
    <dgm:cxn modelId="{5EA33935-0CD9-4873-B989-4CFFABB505B5}" type="presParOf" srcId="{0CCE594B-E97A-4750-8940-01467B3A4F10}" destId="{6FA93780-073F-49DE-8009-068F7DD2090D}" srcOrd="1" destOrd="0" presId="urn:microsoft.com/office/officeart/2005/8/layout/orgChart1"/>
    <dgm:cxn modelId="{A3735174-C52E-4406-B0F1-6A4E0E03E04E}" type="presParOf" srcId="{6FA93780-073F-49DE-8009-068F7DD2090D}" destId="{276682CD-8922-4144-B6B0-A72BCAC1B46B}" srcOrd="0" destOrd="0" presId="urn:microsoft.com/office/officeart/2005/8/layout/orgChart1"/>
    <dgm:cxn modelId="{E1471114-7107-4A5F-B938-1D76C0F84C1C}" type="presParOf" srcId="{276682CD-8922-4144-B6B0-A72BCAC1B46B}" destId="{44B3C742-1E00-4AB6-9B71-AB7EB9D7A6FF}" srcOrd="0" destOrd="0" presId="urn:microsoft.com/office/officeart/2005/8/layout/orgChart1"/>
    <dgm:cxn modelId="{57C58495-B390-4845-B015-462ACA1C47CF}" type="presParOf" srcId="{276682CD-8922-4144-B6B0-A72BCAC1B46B}" destId="{FA540FB1-C54D-48A8-9E00-CF38C56A7CE3}" srcOrd="1" destOrd="0" presId="urn:microsoft.com/office/officeart/2005/8/layout/orgChart1"/>
    <dgm:cxn modelId="{97545FA9-CD49-4E20-90D9-293C7F004931}" type="presParOf" srcId="{6FA93780-073F-49DE-8009-068F7DD2090D}" destId="{DBFAA269-D137-4D89-9628-5E8F243808B6}" srcOrd="1" destOrd="0" presId="urn:microsoft.com/office/officeart/2005/8/layout/orgChart1"/>
    <dgm:cxn modelId="{7604E2A6-FEF2-459C-8136-C41754CB2B5C}" type="presParOf" srcId="{6FA93780-073F-49DE-8009-068F7DD2090D}" destId="{ECC5D72E-4A9F-4EE3-AB61-6CB685ECC2D8}" srcOrd="2" destOrd="0" presId="urn:microsoft.com/office/officeart/2005/8/layout/orgChart1"/>
  </dgm:cxnLst>
  <dgm:bg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FE71B7F-870F-4CED-81CE-4ADCFF161AC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B30D224-2C78-411E-9D4F-6D463A4132DA}">
      <dgm:prSet/>
      <dgm:spPr/>
      <dgm:t>
        <a:bodyPr/>
        <a:lstStyle/>
        <a:p>
          <a:r>
            <a:rPr lang="en-US"/>
            <a:t>General Liability </a:t>
          </a:r>
        </a:p>
      </dgm:t>
    </dgm:pt>
    <dgm:pt modelId="{EB042056-351E-4E24-B973-1ADC00E90CEF}" type="parTrans" cxnId="{717F3545-1738-42D3-9456-B8AEFBD940EF}">
      <dgm:prSet/>
      <dgm:spPr/>
      <dgm:t>
        <a:bodyPr/>
        <a:lstStyle/>
        <a:p>
          <a:endParaRPr lang="en-US"/>
        </a:p>
      </dgm:t>
    </dgm:pt>
    <dgm:pt modelId="{56DD2B73-6730-4017-9A25-CBD2B798E5DD}" type="sibTrans" cxnId="{717F3545-1738-42D3-9456-B8AEFBD940EF}">
      <dgm:prSet/>
      <dgm:spPr/>
      <dgm:t>
        <a:bodyPr/>
        <a:lstStyle/>
        <a:p>
          <a:endParaRPr lang="en-US"/>
        </a:p>
      </dgm:t>
    </dgm:pt>
    <dgm:pt modelId="{2E301E67-E52A-4185-AACE-ED11E2219686}">
      <dgm:prSet/>
      <dgm:spPr/>
      <dgm:t>
        <a:bodyPr/>
        <a:lstStyle/>
        <a:p>
          <a:r>
            <a:rPr lang="en-US"/>
            <a:t>Automobile Liability</a:t>
          </a:r>
        </a:p>
      </dgm:t>
    </dgm:pt>
    <dgm:pt modelId="{50062757-5EAB-4E43-BB61-641A4A45A487}" type="parTrans" cxnId="{F2A7FBFB-129D-46C8-B9CF-0F51B8B842DE}">
      <dgm:prSet/>
      <dgm:spPr/>
      <dgm:t>
        <a:bodyPr/>
        <a:lstStyle/>
        <a:p>
          <a:endParaRPr lang="en-US"/>
        </a:p>
      </dgm:t>
    </dgm:pt>
    <dgm:pt modelId="{6F39AE3A-2AD9-4B55-A158-9A923F929451}" type="sibTrans" cxnId="{F2A7FBFB-129D-46C8-B9CF-0F51B8B842DE}">
      <dgm:prSet/>
      <dgm:spPr/>
      <dgm:t>
        <a:bodyPr/>
        <a:lstStyle/>
        <a:p>
          <a:endParaRPr lang="en-US"/>
        </a:p>
      </dgm:t>
    </dgm:pt>
    <dgm:pt modelId="{B3A36392-9DCB-468B-9776-221C24A2218D}">
      <dgm:prSet/>
      <dgm:spPr/>
      <dgm:t>
        <a:bodyPr/>
        <a:lstStyle/>
        <a:p>
          <a:r>
            <a:rPr lang="en-US"/>
            <a:t>Law Enforcement Liability</a:t>
          </a:r>
        </a:p>
      </dgm:t>
    </dgm:pt>
    <dgm:pt modelId="{4189DA46-6505-4DDC-A2DC-DEA58CE094EF}" type="parTrans" cxnId="{D2782084-5212-4389-8885-0865F70BCEF1}">
      <dgm:prSet/>
      <dgm:spPr/>
      <dgm:t>
        <a:bodyPr/>
        <a:lstStyle/>
        <a:p>
          <a:endParaRPr lang="en-US"/>
        </a:p>
      </dgm:t>
    </dgm:pt>
    <dgm:pt modelId="{E6F4421B-8C25-4676-9619-7305813BAACE}" type="sibTrans" cxnId="{D2782084-5212-4389-8885-0865F70BCEF1}">
      <dgm:prSet/>
      <dgm:spPr/>
      <dgm:t>
        <a:bodyPr/>
        <a:lstStyle/>
        <a:p>
          <a:endParaRPr lang="en-US"/>
        </a:p>
      </dgm:t>
    </dgm:pt>
    <dgm:pt modelId="{9E414595-5E00-4AC0-BA05-6B1270C06622}">
      <dgm:prSet/>
      <dgm:spPr/>
      <dgm:t>
        <a:bodyPr/>
        <a:lstStyle/>
        <a:p>
          <a:r>
            <a:rPr lang="en-US"/>
            <a:t>Public Officials’ Errors and Omissions Liability</a:t>
          </a:r>
        </a:p>
      </dgm:t>
    </dgm:pt>
    <dgm:pt modelId="{2F099305-5C4B-4CDC-9751-EE44699A855E}" type="parTrans" cxnId="{DBBE473F-C021-488E-9D9F-DBF4BDDBD2FF}">
      <dgm:prSet/>
      <dgm:spPr/>
      <dgm:t>
        <a:bodyPr/>
        <a:lstStyle/>
        <a:p>
          <a:endParaRPr lang="en-US"/>
        </a:p>
      </dgm:t>
    </dgm:pt>
    <dgm:pt modelId="{412A6EA9-D64D-47D3-BC00-A27AF63CDACC}" type="sibTrans" cxnId="{DBBE473F-C021-488E-9D9F-DBF4BDDBD2FF}">
      <dgm:prSet/>
      <dgm:spPr/>
      <dgm:t>
        <a:bodyPr/>
        <a:lstStyle/>
        <a:p>
          <a:endParaRPr lang="en-US"/>
        </a:p>
      </dgm:t>
    </dgm:pt>
    <dgm:pt modelId="{E7C2D97C-3F13-443E-BFDC-EA63ABBD392A}">
      <dgm:prSet/>
      <dgm:spPr/>
      <dgm:t>
        <a:bodyPr/>
        <a:lstStyle/>
        <a:p>
          <a:r>
            <a:rPr lang="en-US"/>
            <a:t>Employee Benefits Liability</a:t>
          </a:r>
        </a:p>
      </dgm:t>
    </dgm:pt>
    <dgm:pt modelId="{4EB5CC64-999A-4913-92C6-528086289FFD}" type="parTrans" cxnId="{A8AFD909-2773-42A9-B5FA-7AEAAEAE0F9D}">
      <dgm:prSet/>
      <dgm:spPr/>
      <dgm:t>
        <a:bodyPr/>
        <a:lstStyle/>
        <a:p>
          <a:endParaRPr lang="en-US"/>
        </a:p>
      </dgm:t>
    </dgm:pt>
    <dgm:pt modelId="{11EF51ED-EC83-4C74-9251-7F22378AB84E}" type="sibTrans" cxnId="{A8AFD909-2773-42A9-B5FA-7AEAAEAE0F9D}">
      <dgm:prSet/>
      <dgm:spPr/>
      <dgm:t>
        <a:bodyPr/>
        <a:lstStyle/>
        <a:p>
          <a:endParaRPr lang="en-US"/>
        </a:p>
      </dgm:t>
    </dgm:pt>
    <dgm:pt modelId="{FA52DABD-FB70-42D8-9331-C5EB81B3C5AA}">
      <dgm:prSet/>
      <dgm:spPr/>
      <dgm:t>
        <a:bodyPr/>
        <a:lstStyle/>
        <a:p>
          <a:r>
            <a:rPr lang="en-US"/>
            <a:t>Professional Liability for Nurses and EMTs</a:t>
          </a:r>
        </a:p>
      </dgm:t>
    </dgm:pt>
    <dgm:pt modelId="{3EE83889-60D6-4850-8D6C-43D6F4C8E77A}" type="parTrans" cxnId="{71687228-D072-4724-AB04-06083497D8BE}">
      <dgm:prSet/>
      <dgm:spPr/>
      <dgm:t>
        <a:bodyPr/>
        <a:lstStyle/>
        <a:p>
          <a:endParaRPr lang="en-US"/>
        </a:p>
      </dgm:t>
    </dgm:pt>
    <dgm:pt modelId="{9D68949D-9385-49A2-BEE6-64EE33B350C8}" type="sibTrans" cxnId="{71687228-D072-4724-AB04-06083497D8BE}">
      <dgm:prSet/>
      <dgm:spPr/>
      <dgm:t>
        <a:bodyPr/>
        <a:lstStyle/>
        <a:p>
          <a:endParaRPr lang="en-US"/>
        </a:p>
      </dgm:t>
    </dgm:pt>
    <dgm:pt modelId="{ED751110-9B71-460A-9903-F9E531174E9F}">
      <dgm:prSet/>
      <dgm:spPr/>
      <dgm:t>
        <a:bodyPr/>
        <a:lstStyle/>
        <a:p>
          <a:r>
            <a:rPr lang="en-US"/>
            <a:t>Cyber Liability</a:t>
          </a:r>
        </a:p>
      </dgm:t>
    </dgm:pt>
    <dgm:pt modelId="{F32B2357-BCEB-4AED-A258-A71C9BECE9B5}" type="parTrans" cxnId="{1FAD80B9-6BCA-4217-B245-D986999696A1}">
      <dgm:prSet/>
      <dgm:spPr/>
      <dgm:t>
        <a:bodyPr/>
        <a:lstStyle/>
        <a:p>
          <a:endParaRPr lang="en-US"/>
        </a:p>
      </dgm:t>
    </dgm:pt>
    <dgm:pt modelId="{1F691F42-2657-412E-9CC8-FDD72D35385C}" type="sibTrans" cxnId="{1FAD80B9-6BCA-4217-B245-D986999696A1}">
      <dgm:prSet/>
      <dgm:spPr/>
      <dgm:t>
        <a:bodyPr/>
        <a:lstStyle/>
        <a:p>
          <a:endParaRPr lang="en-US"/>
        </a:p>
      </dgm:t>
    </dgm:pt>
    <dgm:pt modelId="{A1787EFD-E499-4B9A-B096-3C49CE3D8841}">
      <dgm:prSet/>
      <dgm:spPr/>
      <dgm:t>
        <a:bodyPr/>
        <a:lstStyle/>
        <a:p>
          <a:r>
            <a:rPr lang="en-US"/>
            <a:t>Property Including Flood, Earthquake and Terrorism</a:t>
          </a:r>
        </a:p>
      </dgm:t>
    </dgm:pt>
    <dgm:pt modelId="{9776DE05-AA5F-490E-8278-283CC7B32F6A}" type="parTrans" cxnId="{494D21FE-127A-416D-B366-9FF82A4B9294}">
      <dgm:prSet/>
      <dgm:spPr/>
      <dgm:t>
        <a:bodyPr/>
        <a:lstStyle/>
        <a:p>
          <a:endParaRPr lang="en-US"/>
        </a:p>
      </dgm:t>
    </dgm:pt>
    <dgm:pt modelId="{272D32C3-A048-4933-8043-0A9CE395D523}" type="sibTrans" cxnId="{494D21FE-127A-416D-B366-9FF82A4B9294}">
      <dgm:prSet/>
      <dgm:spPr/>
      <dgm:t>
        <a:bodyPr/>
        <a:lstStyle/>
        <a:p>
          <a:endParaRPr lang="en-US"/>
        </a:p>
      </dgm:t>
    </dgm:pt>
    <dgm:pt modelId="{843C829A-EFB6-4C23-A8E4-41B10A245676}">
      <dgm:prSet/>
      <dgm:spPr/>
      <dgm:t>
        <a:bodyPr/>
        <a:lstStyle/>
        <a:p>
          <a:r>
            <a:rPr lang="en-US"/>
            <a:t>Equipment Breakdown</a:t>
          </a:r>
        </a:p>
      </dgm:t>
    </dgm:pt>
    <dgm:pt modelId="{0C5A44D3-1F12-4EF5-80DD-1F0C0394E0C6}" type="parTrans" cxnId="{D05B5F53-B554-40F8-BE3F-3ED661284182}">
      <dgm:prSet/>
      <dgm:spPr/>
      <dgm:t>
        <a:bodyPr/>
        <a:lstStyle/>
        <a:p>
          <a:endParaRPr lang="en-US"/>
        </a:p>
      </dgm:t>
    </dgm:pt>
    <dgm:pt modelId="{3802FFB7-250F-488A-BF3D-B142AB78CD73}" type="sibTrans" cxnId="{D05B5F53-B554-40F8-BE3F-3ED661284182}">
      <dgm:prSet/>
      <dgm:spPr/>
      <dgm:t>
        <a:bodyPr/>
        <a:lstStyle/>
        <a:p>
          <a:endParaRPr lang="en-US"/>
        </a:p>
      </dgm:t>
    </dgm:pt>
    <dgm:pt modelId="{AF89B574-EF6A-4A6A-8225-0678046E89F7}">
      <dgm:prSet/>
      <dgm:spPr/>
      <dgm:t>
        <a:bodyPr/>
        <a:lstStyle/>
        <a:p>
          <a:r>
            <a:rPr lang="en-US"/>
            <a:t>Crime</a:t>
          </a:r>
        </a:p>
      </dgm:t>
    </dgm:pt>
    <dgm:pt modelId="{69850509-1B20-483D-A200-ED7706F258A0}" type="parTrans" cxnId="{077E17F5-E0BE-4905-ADA0-6E410E2DB7E4}">
      <dgm:prSet/>
      <dgm:spPr/>
      <dgm:t>
        <a:bodyPr/>
        <a:lstStyle/>
        <a:p>
          <a:endParaRPr lang="en-US"/>
        </a:p>
      </dgm:t>
    </dgm:pt>
    <dgm:pt modelId="{4BA4F2EF-FCD3-442F-A014-9A6D59C596A0}" type="sibTrans" cxnId="{077E17F5-E0BE-4905-ADA0-6E410E2DB7E4}">
      <dgm:prSet/>
      <dgm:spPr/>
      <dgm:t>
        <a:bodyPr/>
        <a:lstStyle/>
        <a:p>
          <a:endParaRPr lang="en-US"/>
        </a:p>
      </dgm:t>
    </dgm:pt>
    <dgm:pt modelId="{ED261DFC-C785-4A7B-B56F-55D86B489624}">
      <dgm:prSet/>
      <dgm:spPr/>
      <dgm:t>
        <a:bodyPr/>
        <a:lstStyle/>
        <a:p>
          <a:r>
            <a:rPr lang="en-US"/>
            <a:t>Surety</a:t>
          </a:r>
        </a:p>
      </dgm:t>
    </dgm:pt>
    <dgm:pt modelId="{33E7C8A6-B4B0-4754-911F-EF7567FB2FEC}" type="parTrans" cxnId="{CFF64AE4-0530-4470-ADEE-4A2ACCF9EF81}">
      <dgm:prSet/>
      <dgm:spPr/>
      <dgm:t>
        <a:bodyPr/>
        <a:lstStyle/>
        <a:p>
          <a:endParaRPr lang="en-US"/>
        </a:p>
      </dgm:t>
    </dgm:pt>
    <dgm:pt modelId="{0DDD3716-035A-4C94-945A-F939BEF1B204}" type="sibTrans" cxnId="{CFF64AE4-0530-4470-ADEE-4A2ACCF9EF81}">
      <dgm:prSet/>
      <dgm:spPr/>
      <dgm:t>
        <a:bodyPr/>
        <a:lstStyle/>
        <a:p>
          <a:endParaRPr lang="en-US"/>
        </a:p>
      </dgm:t>
    </dgm:pt>
    <dgm:pt modelId="{3CA73C66-A1F0-4241-B087-2BBEB96DC010}" type="pres">
      <dgm:prSet presAssocID="{EFE71B7F-870F-4CED-81CE-4ADCFF161ACF}" presName="vert0" presStyleCnt="0">
        <dgm:presLayoutVars>
          <dgm:dir/>
          <dgm:animOne val="branch"/>
          <dgm:animLvl val="lvl"/>
        </dgm:presLayoutVars>
      </dgm:prSet>
      <dgm:spPr/>
    </dgm:pt>
    <dgm:pt modelId="{0351CA50-290F-45E9-BF22-6DB7682F10EB}" type="pres">
      <dgm:prSet presAssocID="{7B30D224-2C78-411E-9D4F-6D463A4132DA}" presName="thickLine" presStyleLbl="alignNode1" presStyleIdx="0" presStyleCnt="11"/>
      <dgm:spPr/>
    </dgm:pt>
    <dgm:pt modelId="{67FCA8BF-8329-4992-AB87-1ED7F7719F0D}" type="pres">
      <dgm:prSet presAssocID="{7B30D224-2C78-411E-9D4F-6D463A4132DA}" presName="horz1" presStyleCnt="0"/>
      <dgm:spPr/>
    </dgm:pt>
    <dgm:pt modelId="{39A1339A-A1D7-4ABD-8F20-99EC79496580}" type="pres">
      <dgm:prSet presAssocID="{7B30D224-2C78-411E-9D4F-6D463A4132DA}" presName="tx1" presStyleLbl="revTx" presStyleIdx="0" presStyleCnt="11"/>
      <dgm:spPr/>
    </dgm:pt>
    <dgm:pt modelId="{45E4A1B3-1837-45A6-8E3D-05E109F33A99}" type="pres">
      <dgm:prSet presAssocID="{7B30D224-2C78-411E-9D4F-6D463A4132DA}" presName="vert1" presStyleCnt="0"/>
      <dgm:spPr/>
    </dgm:pt>
    <dgm:pt modelId="{1A713533-E5AA-42BC-9011-C41348D01526}" type="pres">
      <dgm:prSet presAssocID="{2E301E67-E52A-4185-AACE-ED11E2219686}" presName="thickLine" presStyleLbl="alignNode1" presStyleIdx="1" presStyleCnt="11"/>
      <dgm:spPr/>
    </dgm:pt>
    <dgm:pt modelId="{85469461-507B-460B-AF2C-7D77A5E99D49}" type="pres">
      <dgm:prSet presAssocID="{2E301E67-E52A-4185-AACE-ED11E2219686}" presName="horz1" presStyleCnt="0"/>
      <dgm:spPr/>
    </dgm:pt>
    <dgm:pt modelId="{489A375B-3FFF-4948-9663-59885445C2EE}" type="pres">
      <dgm:prSet presAssocID="{2E301E67-E52A-4185-AACE-ED11E2219686}" presName="tx1" presStyleLbl="revTx" presStyleIdx="1" presStyleCnt="11"/>
      <dgm:spPr/>
    </dgm:pt>
    <dgm:pt modelId="{8D423872-0B47-460B-A0C7-5159B65EEEFC}" type="pres">
      <dgm:prSet presAssocID="{2E301E67-E52A-4185-AACE-ED11E2219686}" presName="vert1" presStyleCnt="0"/>
      <dgm:spPr/>
    </dgm:pt>
    <dgm:pt modelId="{683DF850-57EF-44A3-BFB5-CDB553FF0D8F}" type="pres">
      <dgm:prSet presAssocID="{B3A36392-9DCB-468B-9776-221C24A2218D}" presName="thickLine" presStyleLbl="alignNode1" presStyleIdx="2" presStyleCnt="11"/>
      <dgm:spPr/>
    </dgm:pt>
    <dgm:pt modelId="{401E7764-D188-4EAB-BDD2-F7CFBDE0A545}" type="pres">
      <dgm:prSet presAssocID="{B3A36392-9DCB-468B-9776-221C24A2218D}" presName="horz1" presStyleCnt="0"/>
      <dgm:spPr/>
    </dgm:pt>
    <dgm:pt modelId="{8B9FB908-5DAE-43C7-A0DE-6850F3C73DEF}" type="pres">
      <dgm:prSet presAssocID="{B3A36392-9DCB-468B-9776-221C24A2218D}" presName="tx1" presStyleLbl="revTx" presStyleIdx="2" presStyleCnt="11"/>
      <dgm:spPr/>
    </dgm:pt>
    <dgm:pt modelId="{B20EC4FA-734F-47E3-83F0-A5E38BE9DECC}" type="pres">
      <dgm:prSet presAssocID="{B3A36392-9DCB-468B-9776-221C24A2218D}" presName="vert1" presStyleCnt="0"/>
      <dgm:spPr/>
    </dgm:pt>
    <dgm:pt modelId="{40E159CA-3854-4740-8962-22C1A6F5CA7A}" type="pres">
      <dgm:prSet presAssocID="{9E414595-5E00-4AC0-BA05-6B1270C06622}" presName="thickLine" presStyleLbl="alignNode1" presStyleIdx="3" presStyleCnt="11"/>
      <dgm:spPr/>
    </dgm:pt>
    <dgm:pt modelId="{DBF8DBC2-F3FA-4292-AEEB-959C95D555E4}" type="pres">
      <dgm:prSet presAssocID="{9E414595-5E00-4AC0-BA05-6B1270C06622}" presName="horz1" presStyleCnt="0"/>
      <dgm:spPr/>
    </dgm:pt>
    <dgm:pt modelId="{7AECF401-ACDB-4DDE-B869-14055E820BEB}" type="pres">
      <dgm:prSet presAssocID="{9E414595-5E00-4AC0-BA05-6B1270C06622}" presName="tx1" presStyleLbl="revTx" presStyleIdx="3" presStyleCnt="11"/>
      <dgm:spPr/>
    </dgm:pt>
    <dgm:pt modelId="{B266C34D-6FC3-4D4D-B198-49637FA0CD01}" type="pres">
      <dgm:prSet presAssocID="{9E414595-5E00-4AC0-BA05-6B1270C06622}" presName="vert1" presStyleCnt="0"/>
      <dgm:spPr/>
    </dgm:pt>
    <dgm:pt modelId="{6F1238DA-EDD7-4E15-A958-C641E53EB358}" type="pres">
      <dgm:prSet presAssocID="{E7C2D97C-3F13-443E-BFDC-EA63ABBD392A}" presName="thickLine" presStyleLbl="alignNode1" presStyleIdx="4" presStyleCnt="11"/>
      <dgm:spPr/>
    </dgm:pt>
    <dgm:pt modelId="{E4746C0B-F0D6-4D02-AF7C-8AE8B7C96195}" type="pres">
      <dgm:prSet presAssocID="{E7C2D97C-3F13-443E-BFDC-EA63ABBD392A}" presName="horz1" presStyleCnt="0"/>
      <dgm:spPr/>
    </dgm:pt>
    <dgm:pt modelId="{774498E3-8B77-4EF4-B451-C3BFECFA0513}" type="pres">
      <dgm:prSet presAssocID="{E7C2D97C-3F13-443E-BFDC-EA63ABBD392A}" presName="tx1" presStyleLbl="revTx" presStyleIdx="4" presStyleCnt="11"/>
      <dgm:spPr/>
    </dgm:pt>
    <dgm:pt modelId="{E9EDA22F-960E-48EF-A7D9-6D0A1DF89901}" type="pres">
      <dgm:prSet presAssocID="{E7C2D97C-3F13-443E-BFDC-EA63ABBD392A}" presName="vert1" presStyleCnt="0"/>
      <dgm:spPr/>
    </dgm:pt>
    <dgm:pt modelId="{5C251AAB-BE2C-4656-9234-2ECD3FF56B10}" type="pres">
      <dgm:prSet presAssocID="{FA52DABD-FB70-42D8-9331-C5EB81B3C5AA}" presName="thickLine" presStyleLbl="alignNode1" presStyleIdx="5" presStyleCnt="11"/>
      <dgm:spPr/>
    </dgm:pt>
    <dgm:pt modelId="{D6C5E55C-51A4-4DF4-B64B-00AC7D89E25B}" type="pres">
      <dgm:prSet presAssocID="{FA52DABD-FB70-42D8-9331-C5EB81B3C5AA}" presName="horz1" presStyleCnt="0"/>
      <dgm:spPr/>
    </dgm:pt>
    <dgm:pt modelId="{67792653-97AF-4B8F-8E2F-01EB9A51EFB8}" type="pres">
      <dgm:prSet presAssocID="{FA52DABD-FB70-42D8-9331-C5EB81B3C5AA}" presName="tx1" presStyleLbl="revTx" presStyleIdx="5" presStyleCnt="11"/>
      <dgm:spPr/>
    </dgm:pt>
    <dgm:pt modelId="{A7F89FD6-5D8C-46C6-A44B-7004E582DE0C}" type="pres">
      <dgm:prSet presAssocID="{FA52DABD-FB70-42D8-9331-C5EB81B3C5AA}" presName="vert1" presStyleCnt="0"/>
      <dgm:spPr/>
    </dgm:pt>
    <dgm:pt modelId="{BD57C0D0-9232-419A-80AC-E5881232F76C}" type="pres">
      <dgm:prSet presAssocID="{ED751110-9B71-460A-9903-F9E531174E9F}" presName="thickLine" presStyleLbl="alignNode1" presStyleIdx="6" presStyleCnt="11"/>
      <dgm:spPr/>
    </dgm:pt>
    <dgm:pt modelId="{8FB9DE6E-88FB-4E88-B38C-F76BFE6B21F0}" type="pres">
      <dgm:prSet presAssocID="{ED751110-9B71-460A-9903-F9E531174E9F}" presName="horz1" presStyleCnt="0"/>
      <dgm:spPr/>
    </dgm:pt>
    <dgm:pt modelId="{121F94B8-E28E-4A6B-8DE4-65C5DDC3AA77}" type="pres">
      <dgm:prSet presAssocID="{ED751110-9B71-460A-9903-F9E531174E9F}" presName="tx1" presStyleLbl="revTx" presStyleIdx="6" presStyleCnt="11"/>
      <dgm:spPr/>
    </dgm:pt>
    <dgm:pt modelId="{16B096BF-6DFC-4624-8368-BADE6FE429F6}" type="pres">
      <dgm:prSet presAssocID="{ED751110-9B71-460A-9903-F9E531174E9F}" presName="vert1" presStyleCnt="0"/>
      <dgm:spPr/>
    </dgm:pt>
    <dgm:pt modelId="{ED058F9D-55D4-4171-BF89-7D4FCD693908}" type="pres">
      <dgm:prSet presAssocID="{A1787EFD-E499-4B9A-B096-3C49CE3D8841}" presName="thickLine" presStyleLbl="alignNode1" presStyleIdx="7" presStyleCnt="11"/>
      <dgm:spPr/>
    </dgm:pt>
    <dgm:pt modelId="{8DF379FB-3C0C-42EA-83AF-1DCDB726619E}" type="pres">
      <dgm:prSet presAssocID="{A1787EFD-E499-4B9A-B096-3C49CE3D8841}" presName="horz1" presStyleCnt="0"/>
      <dgm:spPr/>
    </dgm:pt>
    <dgm:pt modelId="{FA4FF8B6-DF72-4284-9996-E57B14F8BEEE}" type="pres">
      <dgm:prSet presAssocID="{A1787EFD-E499-4B9A-B096-3C49CE3D8841}" presName="tx1" presStyleLbl="revTx" presStyleIdx="7" presStyleCnt="11"/>
      <dgm:spPr/>
    </dgm:pt>
    <dgm:pt modelId="{D00A436B-E93D-47BA-AFCF-616AD5CB2F42}" type="pres">
      <dgm:prSet presAssocID="{A1787EFD-E499-4B9A-B096-3C49CE3D8841}" presName="vert1" presStyleCnt="0"/>
      <dgm:spPr/>
    </dgm:pt>
    <dgm:pt modelId="{5FD251CB-ADF8-40F2-9A93-DD70148BB9C0}" type="pres">
      <dgm:prSet presAssocID="{843C829A-EFB6-4C23-A8E4-41B10A245676}" presName="thickLine" presStyleLbl="alignNode1" presStyleIdx="8" presStyleCnt="11"/>
      <dgm:spPr/>
    </dgm:pt>
    <dgm:pt modelId="{6258D2B8-6E00-464E-BFBE-CAE9C1061ACA}" type="pres">
      <dgm:prSet presAssocID="{843C829A-EFB6-4C23-A8E4-41B10A245676}" presName="horz1" presStyleCnt="0"/>
      <dgm:spPr/>
    </dgm:pt>
    <dgm:pt modelId="{C73E4349-62D6-40D2-BE87-B33D62E1E74F}" type="pres">
      <dgm:prSet presAssocID="{843C829A-EFB6-4C23-A8E4-41B10A245676}" presName="tx1" presStyleLbl="revTx" presStyleIdx="8" presStyleCnt="11"/>
      <dgm:spPr/>
    </dgm:pt>
    <dgm:pt modelId="{DADE5F62-18B0-4393-B50B-E3ACBF77BF9F}" type="pres">
      <dgm:prSet presAssocID="{843C829A-EFB6-4C23-A8E4-41B10A245676}" presName="vert1" presStyleCnt="0"/>
      <dgm:spPr/>
    </dgm:pt>
    <dgm:pt modelId="{706AFFFD-BE09-456E-9825-D50ECE78D677}" type="pres">
      <dgm:prSet presAssocID="{AF89B574-EF6A-4A6A-8225-0678046E89F7}" presName="thickLine" presStyleLbl="alignNode1" presStyleIdx="9" presStyleCnt="11"/>
      <dgm:spPr/>
    </dgm:pt>
    <dgm:pt modelId="{3B1E8834-BFE6-4EC8-AE27-C9E05C07A66C}" type="pres">
      <dgm:prSet presAssocID="{AF89B574-EF6A-4A6A-8225-0678046E89F7}" presName="horz1" presStyleCnt="0"/>
      <dgm:spPr/>
    </dgm:pt>
    <dgm:pt modelId="{C3FFB6D8-C41A-4BD9-A4CF-27EF385DEB23}" type="pres">
      <dgm:prSet presAssocID="{AF89B574-EF6A-4A6A-8225-0678046E89F7}" presName="tx1" presStyleLbl="revTx" presStyleIdx="9" presStyleCnt="11"/>
      <dgm:spPr/>
    </dgm:pt>
    <dgm:pt modelId="{C4B9AF07-7F07-4612-9B96-DB072AC1FD20}" type="pres">
      <dgm:prSet presAssocID="{AF89B574-EF6A-4A6A-8225-0678046E89F7}" presName="vert1" presStyleCnt="0"/>
      <dgm:spPr/>
    </dgm:pt>
    <dgm:pt modelId="{B8226134-EC0A-4358-913A-99B271EEF91F}" type="pres">
      <dgm:prSet presAssocID="{ED261DFC-C785-4A7B-B56F-55D86B489624}" presName="thickLine" presStyleLbl="alignNode1" presStyleIdx="10" presStyleCnt="11"/>
      <dgm:spPr/>
    </dgm:pt>
    <dgm:pt modelId="{3473EEF8-0BCB-45A0-8B00-35D52CCED12C}" type="pres">
      <dgm:prSet presAssocID="{ED261DFC-C785-4A7B-B56F-55D86B489624}" presName="horz1" presStyleCnt="0"/>
      <dgm:spPr/>
    </dgm:pt>
    <dgm:pt modelId="{3F252255-25AD-40D8-A55A-6DBDCDE0E72D}" type="pres">
      <dgm:prSet presAssocID="{ED261DFC-C785-4A7B-B56F-55D86B489624}" presName="tx1" presStyleLbl="revTx" presStyleIdx="10" presStyleCnt="11"/>
      <dgm:spPr/>
    </dgm:pt>
    <dgm:pt modelId="{87A9AD57-3599-4830-88E4-EBD42026DF5A}" type="pres">
      <dgm:prSet presAssocID="{ED261DFC-C785-4A7B-B56F-55D86B489624}" presName="vert1" presStyleCnt="0"/>
      <dgm:spPr/>
    </dgm:pt>
  </dgm:ptLst>
  <dgm:cxnLst>
    <dgm:cxn modelId="{A8AFD909-2773-42A9-B5FA-7AEAAEAE0F9D}" srcId="{EFE71B7F-870F-4CED-81CE-4ADCFF161ACF}" destId="{E7C2D97C-3F13-443E-BFDC-EA63ABBD392A}" srcOrd="4" destOrd="0" parTransId="{4EB5CC64-999A-4913-92C6-528086289FFD}" sibTransId="{11EF51ED-EC83-4C74-9251-7F22378AB84E}"/>
    <dgm:cxn modelId="{B60DE51D-CBCB-43EA-8AB3-6246567B6201}" type="presOf" srcId="{ED261DFC-C785-4A7B-B56F-55D86B489624}" destId="{3F252255-25AD-40D8-A55A-6DBDCDE0E72D}" srcOrd="0" destOrd="0" presId="urn:microsoft.com/office/officeart/2008/layout/LinedList"/>
    <dgm:cxn modelId="{71687228-D072-4724-AB04-06083497D8BE}" srcId="{EFE71B7F-870F-4CED-81CE-4ADCFF161ACF}" destId="{FA52DABD-FB70-42D8-9331-C5EB81B3C5AA}" srcOrd="5" destOrd="0" parTransId="{3EE83889-60D6-4850-8D6C-43D6F4C8E77A}" sibTransId="{9D68949D-9385-49A2-BEE6-64EE33B350C8}"/>
    <dgm:cxn modelId="{56542829-51C6-4577-AFBD-F1DE1595A866}" type="presOf" srcId="{FA52DABD-FB70-42D8-9331-C5EB81B3C5AA}" destId="{67792653-97AF-4B8F-8E2F-01EB9A51EFB8}" srcOrd="0" destOrd="0" presId="urn:microsoft.com/office/officeart/2008/layout/LinedList"/>
    <dgm:cxn modelId="{78A1FD2B-7035-444F-B48D-20A6B04C15E4}" type="presOf" srcId="{ED751110-9B71-460A-9903-F9E531174E9F}" destId="{121F94B8-E28E-4A6B-8DE4-65C5DDC3AA77}" srcOrd="0" destOrd="0" presId="urn:microsoft.com/office/officeart/2008/layout/LinedList"/>
    <dgm:cxn modelId="{E7D33E39-51E5-4F48-A97E-31C097F53E0A}" type="presOf" srcId="{843C829A-EFB6-4C23-A8E4-41B10A245676}" destId="{C73E4349-62D6-40D2-BE87-B33D62E1E74F}" srcOrd="0" destOrd="0" presId="urn:microsoft.com/office/officeart/2008/layout/LinedList"/>
    <dgm:cxn modelId="{E04DDE39-3AC3-4051-84A4-BD83F7A934E9}" type="presOf" srcId="{AF89B574-EF6A-4A6A-8225-0678046E89F7}" destId="{C3FFB6D8-C41A-4BD9-A4CF-27EF385DEB23}" srcOrd="0" destOrd="0" presId="urn:microsoft.com/office/officeart/2008/layout/LinedList"/>
    <dgm:cxn modelId="{DBBE473F-C021-488E-9D9F-DBF4BDDBD2FF}" srcId="{EFE71B7F-870F-4CED-81CE-4ADCFF161ACF}" destId="{9E414595-5E00-4AC0-BA05-6B1270C06622}" srcOrd="3" destOrd="0" parTransId="{2F099305-5C4B-4CDC-9751-EE44699A855E}" sibTransId="{412A6EA9-D64D-47D3-BC00-A27AF63CDACC}"/>
    <dgm:cxn modelId="{717F3545-1738-42D3-9456-B8AEFBD940EF}" srcId="{EFE71B7F-870F-4CED-81CE-4ADCFF161ACF}" destId="{7B30D224-2C78-411E-9D4F-6D463A4132DA}" srcOrd="0" destOrd="0" parTransId="{EB042056-351E-4E24-B973-1ADC00E90CEF}" sibTransId="{56DD2B73-6730-4017-9A25-CBD2B798E5DD}"/>
    <dgm:cxn modelId="{84E76146-B6B6-49E4-986F-C95D143D7EAA}" type="presOf" srcId="{7B30D224-2C78-411E-9D4F-6D463A4132DA}" destId="{39A1339A-A1D7-4ABD-8F20-99EC79496580}" srcOrd="0" destOrd="0" presId="urn:microsoft.com/office/officeart/2008/layout/LinedList"/>
    <dgm:cxn modelId="{F31A826E-DB59-45B7-8F8B-8BD7DECDA278}" type="presOf" srcId="{E7C2D97C-3F13-443E-BFDC-EA63ABBD392A}" destId="{774498E3-8B77-4EF4-B451-C3BFECFA0513}" srcOrd="0" destOrd="0" presId="urn:microsoft.com/office/officeart/2008/layout/LinedList"/>
    <dgm:cxn modelId="{BD9CF24E-7175-4F5D-B75D-4E1705263476}" type="presOf" srcId="{9E414595-5E00-4AC0-BA05-6B1270C06622}" destId="{7AECF401-ACDB-4DDE-B869-14055E820BEB}" srcOrd="0" destOrd="0" presId="urn:microsoft.com/office/officeart/2008/layout/LinedList"/>
    <dgm:cxn modelId="{D05B5F53-B554-40F8-BE3F-3ED661284182}" srcId="{EFE71B7F-870F-4CED-81CE-4ADCFF161ACF}" destId="{843C829A-EFB6-4C23-A8E4-41B10A245676}" srcOrd="8" destOrd="0" parTransId="{0C5A44D3-1F12-4EF5-80DD-1F0C0394E0C6}" sibTransId="{3802FFB7-250F-488A-BF3D-B142AB78CD73}"/>
    <dgm:cxn modelId="{D2782084-5212-4389-8885-0865F70BCEF1}" srcId="{EFE71B7F-870F-4CED-81CE-4ADCFF161ACF}" destId="{B3A36392-9DCB-468B-9776-221C24A2218D}" srcOrd="2" destOrd="0" parTransId="{4189DA46-6505-4DDC-A2DC-DEA58CE094EF}" sibTransId="{E6F4421B-8C25-4676-9619-7305813BAACE}"/>
    <dgm:cxn modelId="{C9B8018A-0FA8-443A-AB31-07E679B8F82E}" type="presOf" srcId="{A1787EFD-E499-4B9A-B096-3C49CE3D8841}" destId="{FA4FF8B6-DF72-4284-9996-E57B14F8BEEE}" srcOrd="0" destOrd="0" presId="urn:microsoft.com/office/officeart/2008/layout/LinedList"/>
    <dgm:cxn modelId="{970F5FAD-FEB4-4254-87AB-3A937EABDEA2}" type="presOf" srcId="{EFE71B7F-870F-4CED-81CE-4ADCFF161ACF}" destId="{3CA73C66-A1F0-4241-B087-2BBEB96DC010}" srcOrd="0" destOrd="0" presId="urn:microsoft.com/office/officeart/2008/layout/LinedList"/>
    <dgm:cxn modelId="{1FAD80B9-6BCA-4217-B245-D986999696A1}" srcId="{EFE71B7F-870F-4CED-81CE-4ADCFF161ACF}" destId="{ED751110-9B71-460A-9903-F9E531174E9F}" srcOrd="6" destOrd="0" parTransId="{F32B2357-BCEB-4AED-A258-A71C9BECE9B5}" sibTransId="{1F691F42-2657-412E-9CC8-FDD72D35385C}"/>
    <dgm:cxn modelId="{22B147CA-C2C2-4256-8A3E-45BA137DF5EC}" type="presOf" srcId="{2E301E67-E52A-4185-AACE-ED11E2219686}" destId="{489A375B-3FFF-4948-9663-59885445C2EE}" srcOrd="0" destOrd="0" presId="urn:microsoft.com/office/officeart/2008/layout/LinedList"/>
    <dgm:cxn modelId="{9FE215D6-A481-4F70-8974-56E64067085E}" type="presOf" srcId="{B3A36392-9DCB-468B-9776-221C24A2218D}" destId="{8B9FB908-5DAE-43C7-A0DE-6850F3C73DEF}" srcOrd="0" destOrd="0" presId="urn:microsoft.com/office/officeart/2008/layout/LinedList"/>
    <dgm:cxn modelId="{CFF64AE4-0530-4470-ADEE-4A2ACCF9EF81}" srcId="{EFE71B7F-870F-4CED-81CE-4ADCFF161ACF}" destId="{ED261DFC-C785-4A7B-B56F-55D86B489624}" srcOrd="10" destOrd="0" parTransId="{33E7C8A6-B4B0-4754-911F-EF7567FB2FEC}" sibTransId="{0DDD3716-035A-4C94-945A-F939BEF1B204}"/>
    <dgm:cxn modelId="{077E17F5-E0BE-4905-ADA0-6E410E2DB7E4}" srcId="{EFE71B7F-870F-4CED-81CE-4ADCFF161ACF}" destId="{AF89B574-EF6A-4A6A-8225-0678046E89F7}" srcOrd="9" destOrd="0" parTransId="{69850509-1B20-483D-A200-ED7706F258A0}" sibTransId="{4BA4F2EF-FCD3-442F-A014-9A6D59C596A0}"/>
    <dgm:cxn modelId="{F2A7FBFB-129D-46C8-B9CF-0F51B8B842DE}" srcId="{EFE71B7F-870F-4CED-81CE-4ADCFF161ACF}" destId="{2E301E67-E52A-4185-AACE-ED11E2219686}" srcOrd="1" destOrd="0" parTransId="{50062757-5EAB-4E43-BB61-641A4A45A487}" sibTransId="{6F39AE3A-2AD9-4B55-A158-9A923F929451}"/>
    <dgm:cxn modelId="{494D21FE-127A-416D-B366-9FF82A4B9294}" srcId="{EFE71B7F-870F-4CED-81CE-4ADCFF161ACF}" destId="{A1787EFD-E499-4B9A-B096-3C49CE3D8841}" srcOrd="7" destOrd="0" parTransId="{9776DE05-AA5F-490E-8278-283CC7B32F6A}" sibTransId="{272D32C3-A048-4933-8043-0A9CE395D523}"/>
    <dgm:cxn modelId="{C217F537-5713-43F2-AD54-FFD57FEA3C3C}" type="presParOf" srcId="{3CA73C66-A1F0-4241-B087-2BBEB96DC010}" destId="{0351CA50-290F-45E9-BF22-6DB7682F10EB}" srcOrd="0" destOrd="0" presId="urn:microsoft.com/office/officeart/2008/layout/LinedList"/>
    <dgm:cxn modelId="{37057536-D959-41EB-9907-5ED531AA3071}" type="presParOf" srcId="{3CA73C66-A1F0-4241-B087-2BBEB96DC010}" destId="{67FCA8BF-8329-4992-AB87-1ED7F7719F0D}" srcOrd="1" destOrd="0" presId="urn:microsoft.com/office/officeart/2008/layout/LinedList"/>
    <dgm:cxn modelId="{67C4C4DE-13A8-4E35-A18A-0706AC8BABAA}" type="presParOf" srcId="{67FCA8BF-8329-4992-AB87-1ED7F7719F0D}" destId="{39A1339A-A1D7-4ABD-8F20-99EC79496580}" srcOrd="0" destOrd="0" presId="urn:microsoft.com/office/officeart/2008/layout/LinedList"/>
    <dgm:cxn modelId="{A005DFAA-1FB9-47D4-8FB0-ECE38A4A2D98}" type="presParOf" srcId="{67FCA8BF-8329-4992-AB87-1ED7F7719F0D}" destId="{45E4A1B3-1837-45A6-8E3D-05E109F33A99}" srcOrd="1" destOrd="0" presId="urn:microsoft.com/office/officeart/2008/layout/LinedList"/>
    <dgm:cxn modelId="{236A266E-6AC4-4311-87B1-517329DB18F9}" type="presParOf" srcId="{3CA73C66-A1F0-4241-B087-2BBEB96DC010}" destId="{1A713533-E5AA-42BC-9011-C41348D01526}" srcOrd="2" destOrd="0" presId="urn:microsoft.com/office/officeart/2008/layout/LinedList"/>
    <dgm:cxn modelId="{0EAE5C64-BF78-42E0-9E29-FBD35A0EF432}" type="presParOf" srcId="{3CA73C66-A1F0-4241-B087-2BBEB96DC010}" destId="{85469461-507B-460B-AF2C-7D77A5E99D49}" srcOrd="3" destOrd="0" presId="urn:microsoft.com/office/officeart/2008/layout/LinedList"/>
    <dgm:cxn modelId="{EC047F4B-A5D2-4ADE-A689-37CFBAEF9D1A}" type="presParOf" srcId="{85469461-507B-460B-AF2C-7D77A5E99D49}" destId="{489A375B-3FFF-4948-9663-59885445C2EE}" srcOrd="0" destOrd="0" presId="urn:microsoft.com/office/officeart/2008/layout/LinedList"/>
    <dgm:cxn modelId="{7E3E4AC9-138D-4EA8-BCF5-396583745F79}" type="presParOf" srcId="{85469461-507B-460B-AF2C-7D77A5E99D49}" destId="{8D423872-0B47-460B-A0C7-5159B65EEEFC}" srcOrd="1" destOrd="0" presId="urn:microsoft.com/office/officeart/2008/layout/LinedList"/>
    <dgm:cxn modelId="{FD87740A-F695-48C0-995C-F06E346BC11D}" type="presParOf" srcId="{3CA73C66-A1F0-4241-B087-2BBEB96DC010}" destId="{683DF850-57EF-44A3-BFB5-CDB553FF0D8F}" srcOrd="4" destOrd="0" presId="urn:microsoft.com/office/officeart/2008/layout/LinedList"/>
    <dgm:cxn modelId="{8D070DF3-EA3F-47DA-A5EF-86CDECF37F44}" type="presParOf" srcId="{3CA73C66-A1F0-4241-B087-2BBEB96DC010}" destId="{401E7764-D188-4EAB-BDD2-F7CFBDE0A545}" srcOrd="5" destOrd="0" presId="urn:microsoft.com/office/officeart/2008/layout/LinedList"/>
    <dgm:cxn modelId="{8D3555D3-1C4F-4332-BD9E-CBFA317AE952}" type="presParOf" srcId="{401E7764-D188-4EAB-BDD2-F7CFBDE0A545}" destId="{8B9FB908-5DAE-43C7-A0DE-6850F3C73DEF}" srcOrd="0" destOrd="0" presId="urn:microsoft.com/office/officeart/2008/layout/LinedList"/>
    <dgm:cxn modelId="{93A8C1B3-F93F-4FD5-A393-AC8BD57A12E9}" type="presParOf" srcId="{401E7764-D188-4EAB-BDD2-F7CFBDE0A545}" destId="{B20EC4FA-734F-47E3-83F0-A5E38BE9DECC}" srcOrd="1" destOrd="0" presId="urn:microsoft.com/office/officeart/2008/layout/LinedList"/>
    <dgm:cxn modelId="{E3786F48-2F54-4D92-84A8-E52EC4C345CA}" type="presParOf" srcId="{3CA73C66-A1F0-4241-B087-2BBEB96DC010}" destId="{40E159CA-3854-4740-8962-22C1A6F5CA7A}" srcOrd="6" destOrd="0" presId="urn:microsoft.com/office/officeart/2008/layout/LinedList"/>
    <dgm:cxn modelId="{CE187DBA-1C44-4D5D-9B0A-97C8929EC276}" type="presParOf" srcId="{3CA73C66-A1F0-4241-B087-2BBEB96DC010}" destId="{DBF8DBC2-F3FA-4292-AEEB-959C95D555E4}" srcOrd="7" destOrd="0" presId="urn:microsoft.com/office/officeart/2008/layout/LinedList"/>
    <dgm:cxn modelId="{E5C53FE3-525E-4C26-B15A-DB18158D7E12}" type="presParOf" srcId="{DBF8DBC2-F3FA-4292-AEEB-959C95D555E4}" destId="{7AECF401-ACDB-4DDE-B869-14055E820BEB}" srcOrd="0" destOrd="0" presId="urn:microsoft.com/office/officeart/2008/layout/LinedList"/>
    <dgm:cxn modelId="{54BC955F-12BA-4AD5-AE5C-3DC33B5E6B5F}" type="presParOf" srcId="{DBF8DBC2-F3FA-4292-AEEB-959C95D555E4}" destId="{B266C34D-6FC3-4D4D-B198-49637FA0CD01}" srcOrd="1" destOrd="0" presId="urn:microsoft.com/office/officeart/2008/layout/LinedList"/>
    <dgm:cxn modelId="{52EF1ACC-89F9-4FA7-9A02-A399C67AC7EF}" type="presParOf" srcId="{3CA73C66-A1F0-4241-B087-2BBEB96DC010}" destId="{6F1238DA-EDD7-4E15-A958-C641E53EB358}" srcOrd="8" destOrd="0" presId="urn:microsoft.com/office/officeart/2008/layout/LinedList"/>
    <dgm:cxn modelId="{37B26BF7-5C40-4875-A2BD-46A691913412}" type="presParOf" srcId="{3CA73C66-A1F0-4241-B087-2BBEB96DC010}" destId="{E4746C0B-F0D6-4D02-AF7C-8AE8B7C96195}" srcOrd="9" destOrd="0" presId="urn:microsoft.com/office/officeart/2008/layout/LinedList"/>
    <dgm:cxn modelId="{C8105276-C03F-43B7-B365-52D6C34EB178}" type="presParOf" srcId="{E4746C0B-F0D6-4D02-AF7C-8AE8B7C96195}" destId="{774498E3-8B77-4EF4-B451-C3BFECFA0513}" srcOrd="0" destOrd="0" presId="urn:microsoft.com/office/officeart/2008/layout/LinedList"/>
    <dgm:cxn modelId="{A6070B84-8C1E-4DF8-B12C-0087138F9C92}" type="presParOf" srcId="{E4746C0B-F0D6-4D02-AF7C-8AE8B7C96195}" destId="{E9EDA22F-960E-48EF-A7D9-6D0A1DF89901}" srcOrd="1" destOrd="0" presId="urn:microsoft.com/office/officeart/2008/layout/LinedList"/>
    <dgm:cxn modelId="{2C6EE71A-7075-479C-A012-0835CD8C51C8}" type="presParOf" srcId="{3CA73C66-A1F0-4241-B087-2BBEB96DC010}" destId="{5C251AAB-BE2C-4656-9234-2ECD3FF56B10}" srcOrd="10" destOrd="0" presId="urn:microsoft.com/office/officeart/2008/layout/LinedList"/>
    <dgm:cxn modelId="{8CD721F7-BA4F-4C80-81F8-A4D7402FD0F5}" type="presParOf" srcId="{3CA73C66-A1F0-4241-B087-2BBEB96DC010}" destId="{D6C5E55C-51A4-4DF4-B64B-00AC7D89E25B}" srcOrd="11" destOrd="0" presId="urn:microsoft.com/office/officeart/2008/layout/LinedList"/>
    <dgm:cxn modelId="{F55D583B-B995-4330-B9FA-D03A5D071BDD}" type="presParOf" srcId="{D6C5E55C-51A4-4DF4-B64B-00AC7D89E25B}" destId="{67792653-97AF-4B8F-8E2F-01EB9A51EFB8}" srcOrd="0" destOrd="0" presId="urn:microsoft.com/office/officeart/2008/layout/LinedList"/>
    <dgm:cxn modelId="{DA860E2A-1369-4C89-9336-570D7FD172DF}" type="presParOf" srcId="{D6C5E55C-51A4-4DF4-B64B-00AC7D89E25B}" destId="{A7F89FD6-5D8C-46C6-A44B-7004E582DE0C}" srcOrd="1" destOrd="0" presId="urn:microsoft.com/office/officeart/2008/layout/LinedList"/>
    <dgm:cxn modelId="{4B6584C9-50A9-45B4-B175-C81C65684F89}" type="presParOf" srcId="{3CA73C66-A1F0-4241-B087-2BBEB96DC010}" destId="{BD57C0D0-9232-419A-80AC-E5881232F76C}" srcOrd="12" destOrd="0" presId="urn:microsoft.com/office/officeart/2008/layout/LinedList"/>
    <dgm:cxn modelId="{796A1573-3FDE-4F48-B800-9E2C58617042}" type="presParOf" srcId="{3CA73C66-A1F0-4241-B087-2BBEB96DC010}" destId="{8FB9DE6E-88FB-4E88-B38C-F76BFE6B21F0}" srcOrd="13" destOrd="0" presId="urn:microsoft.com/office/officeart/2008/layout/LinedList"/>
    <dgm:cxn modelId="{90E87766-E57F-4B9A-8DAC-63C052D45304}" type="presParOf" srcId="{8FB9DE6E-88FB-4E88-B38C-F76BFE6B21F0}" destId="{121F94B8-E28E-4A6B-8DE4-65C5DDC3AA77}" srcOrd="0" destOrd="0" presId="urn:microsoft.com/office/officeart/2008/layout/LinedList"/>
    <dgm:cxn modelId="{BBC52EF5-8C60-476A-A5C0-2E9C5FA30259}" type="presParOf" srcId="{8FB9DE6E-88FB-4E88-B38C-F76BFE6B21F0}" destId="{16B096BF-6DFC-4624-8368-BADE6FE429F6}" srcOrd="1" destOrd="0" presId="urn:microsoft.com/office/officeart/2008/layout/LinedList"/>
    <dgm:cxn modelId="{C6FD5601-9684-4622-AD3E-7CE701CCD5D7}" type="presParOf" srcId="{3CA73C66-A1F0-4241-B087-2BBEB96DC010}" destId="{ED058F9D-55D4-4171-BF89-7D4FCD693908}" srcOrd="14" destOrd="0" presId="urn:microsoft.com/office/officeart/2008/layout/LinedList"/>
    <dgm:cxn modelId="{048AED2F-4803-4378-AE0E-028D9C91DA66}" type="presParOf" srcId="{3CA73C66-A1F0-4241-B087-2BBEB96DC010}" destId="{8DF379FB-3C0C-42EA-83AF-1DCDB726619E}" srcOrd="15" destOrd="0" presId="urn:microsoft.com/office/officeart/2008/layout/LinedList"/>
    <dgm:cxn modelId="{5854061C-CA47-494F-98D4-CBA60C8E58E0}" type="presParOf" srcId="{8DF379FB-3C0C-42EA-83AF-1DCDB726619E}" destId="{FA4FF8B6-DF72-4284-9996-E57B14F8BEEE}" srcOrd="0" destOrd="0" presId="urn:microsoft.com/office/officeart/2008/layout/LinedList"/>
    <dgm:cxn modelId="{58B151DF-A1E8-4477-AFE7-14730CBE240E}" type="presParOf" srcId="{8DF379FB-3C0C-42EA-83AF-1DCDB726619E}" destId="{D00A436B-E93D-47BA-AFCF-616AD5CB2F42}" srcOrd="1" destOrd="0" presId="urn:microsoft.com/office/officeart/2008/layout/LinedList"/>
    <dgm:cxn modelId="{271FF369-B814-4FBC-86F6-35787B7A5394}" type="presParOf" srcId="{3CA73C66-A1F0-4241-B087-2BBEB96DC010}" destId="{5FD251CB-ADF8-40F2-9A93-DD70148BB9C0}" srcOrd="16" destOrd="0" presId="urn:microsoft.com/office/officeart/2008/layout/LinedList"/>
    <dgm:cxn modelId="{B0FDAAB1-D268-4499-B647-36A99BBC3A49}" type="presParOf" srcId="{3CA73C66-A1F0-4241-B087-2BBEB96DC010}" destId="{6258D2B8-6E00-464E-BFBE-CAE9C1061ACA}" srcOrd="17" destOrd="0" presId="urn:microsoft.com/office/officeart/2008/layout/LinedList"/>
    <dgm:cxn modelId="{D133F095-A1EF-41B7-B0B7-925D2080ECD7}" type="presParOf" srcId="{6258D2B8-6E00-464E-BFBE-CAE9C1061ACA}" destId="{C73E4349-62D6-40D2-BE87-B33D62E1E74F}" srcOrd="0" destOrd="0" presId="urn:microsoft.com/office/officeart/2008/layout/LinedList"/>
    <dgm:cxn modelId="{8B4498BD-8E8D-4D4D-8E65-2ED8561EC862}" type="presParOf" srcId="{6258D2B8-6E00-464E-BFBE-CAE9C1061ACA}" destId="{DADE5F62-18B0-4393-B50B-E3ACBF77BF9F}" srcOrd="1" destOrd="0" presId="urn:microsoft.com/office/officeart/2008/layout/LinedList"/>
    <dgm:cxn modelId="{0624FF87-A1A0-4F37-B5AB-6907CF3AF1D4}" type="presParOf" srcId="{3CA73C66-A1F0-4241-B087-2BBEB96DC010}" destId="{706AFFFD-BE09-456E-9825-D50ECE78D677}" srcOrd="18" destOrd="0" presId="urn:microsoft.com/office/officeart/2008/layout/LinedList"/>
    <dgm:cxn modelId="{2626C63B-66FD-42C6-AAEF-7CD6E22C70F9}" type="presParOf" srcId="{3CA73C66-A1F0-4241-B087-2BBEB96DC010}" destId="{3B1E8834-BFE6-4EC8-AE27-C9E05C07A66C}" srcOrd="19" destOrd="0" presId="urn:microsoft.com/office/officeart/2008/layout/LinedList"/>
    <dgm:cxn modelId="{3405B3D3-BAD3-4590-9467-A746F4550A41}" type="presParOf" srcId="{3B1E8834-BFE6-4EC8-AE27-C9E05C07A66C}" destId="{C3FFB6D8-C41A-4BD9-A4CF-27EF385DEB23}" srcOrd="0" destOrd="0" presId="urn:microsoft.com/office/officeart/2008/layout/LinedList"/>
    <dgm:cxn modelId="{BE4A1847-C25A-4762-9EDE-4E5430C717D3}" type="presParOf" srcId="{3B1E8834-BFE6-4EC8-AE27-C9E05C07A66C}" destId="{C4B9AF07-7F07-4612-9B96-DB072AC1FD20}" srcOrd="1" destOrd="0" presId="urn:microsoft.com/office/officeart/2008/layout/LinedList"/>
    <dgm:cxn modelId="{049F0A6A-C565-46BD-A72E-4FE3EEB92170}" type="presParOf" srcId="{3CA73C66-A1F0-4241-B087-2BBEB96DC010}" destId="{B8226134-EC0A-4358-913A-99B271EEF91F}" srcOrd="20" destOrd="0" presId="urn:microsoft.com/office/officeart/2008/layout/LinedList"/>
    <dgm:cxn modelId="{0B1776E3-E804-462F-B956-3D76F44CB4F7}" type="presParOf" srcId="{3CA73C66-A1F0-4241-B087-2BBEB96DC010}" destId="{3473EEF8-0BCB-45A0-8B00-35D52CCED12C}" srcOrd="21" destOrd="0" presId="urn:microsoft.com/office/officeart/2008/layout/LinedList"/>
    <dgm:cxn modelId="{2E667C8F-5DB2-4736-BC22-6FFE1C2CA8CA}" type="presParOf" srcId="{3473EEF8-0BCB-45A0-8B00-35D52CCED12C}" destId="{3F252255-25AD-40D8-A55A-6DBDCDE0E72D}" srcOrd="0" destOrd="0" presId="urn:microsoft.com/office/officeart/2008/layout/LinedList"/>
    <dgm:cxn modelId="{C45FE360-EFDB-4839-82C5-1D4F473BCFDA}" type="presParOf" srcId="{3473EEF8-0BCB-45A0-8B00-35D52CCED12C}" destId="{87A9AD57-3599-4830-88E4-EBD42026DF5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AD4666A-06A9-4554-8619-255133B56CF7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1A18151-8FD2-4218-8B0F-54182C46B858}">
      <dgm:prSet/>
      <dgm:spPr/>
      <dgm:t>
        <a:bodyPr/>
        <a:lstStyle/>
        <a:p>
          <a:r>
            <a:rPr lang="en-US" dirty="0"/>
            <a:t>Liability </a:t>
          </a:r>
        </a:p>
      </dgm:t>
    </dgm:pt>
    <dgm:pt modelId="{2C6CC2E8-DA99-4C80-8D33-4FAD746ABAD6}" type="parTrans" cxnId="{67927AF3-19E1-438B-A7B1-FDCBF2C6DB90}">
      <dgm:prSet/>
      <dgm:spPr/>
      <dgm:t>
        <a:bodyPr/>
        <a:lstStyle/>
        <a:p>
          <a:endParaRPr lang="en-US"/>
        </a:p>
      </dgm:t>
    </dgm:pt>
    <dgm:pt modelId="{B20B12F0-ED09-43C7-98E9-8F7F4A0BCA83}" type="sibTrans" cxnId="{67927AF3-19E1-438B-A7B1-FDCBF2C6DB90}">
      <dgm:prSet/>
      <dgm:spPr/>
      <dgm:t>
        <a:bodyPr/>
        <a:lstStyle/>
        <a:p>
          <a:endParaRPr lang="en-US"/>
        </a:p>
      </dgm:t>
    </dgm:pt>
    <dgm:pt modelId="{9E382C40-CCDC-49B8-86A1-6DB9EA917DA6}">
      <dgm:prSet/>
      <dgm:spPr/>
      <dgm:t>
        <a:bodyPr/>
        <a:lstStyle/>
        <a:p>
          <a:r>
            <a:rPr lang="en-US" dirty="0"/>
            <a:t>Higher Liability Limits for Non-KTCA Claims</a:t>
          </a:r>
        </a:p>
      </dgm:t>
    </dgm:pt>
    <dgm:pt modelId="{0FDCE7E2-6544-43B6-8F05-7FF5CA19104C}" type="parTrans" cxnId="{03D78344-5127-4413-B017-8304262E23ED}">
      <dgm:prSet/>
      <dgm:spPr/>
      <dgm:t>
        <a:bodyPr/>
        <a:lstStyle/>
        <a:p>
          <a:endParaRPr lang="en-US"/>
        </a:p>
      </dgm:t>
    </dgm:pt>
    <dgm:pt modelId="{50A11CD4-AEC0-4953-AAB3-EEDAD5FE7AEA}" type="sibTrans" cxnId="{03D78344-5127-4413-B017-8304262E23ED}">
      <dgm:prSet/>
      <dgm:spPr/>
      <dgm:t>
        <a:bodyPr/>
        <a:lstStyle/>
        <a:p>
          <a:endParaRPr lang="en-US"/>
        </a:p>
      </dgm:t>
    </dgm:pt>
    <dgm:pt modelId="{4FFABB2F-6981-4ED9-8BFA-D46EB99BF5C9}">
      <dgm:prSet/>
      <dgm:spPr/>
      <dgm:t>
        <a:bodyPr/>
        <a:lstStyle/>
        <a:p>
          <a:r>
            <a:rPr lang="en-US" dirty="0"/>
            <a:t>Additional Defense Costs Outside the Limits</a:t>
          </a:r>
        </a:p>
      </dgm:t>
    </dgm:pt>
    <dgm:pt modelId="{97027E2A-D90F-422A-99E3-2FB552768E8E}" type="parTrans" cxnId="{2FFDFC23-ECA3-4D62-81DC-D790AD1DBF7C}">
      <dgm:prSet/>
      <dgm:spPr/>
      <dgm:t>
        <a:bodyPr/>
        <a:lstStyle/>
        <a:p>
          <a:endParaRPr lang="en-US"/>
        </a:p>
      </dgm:t>
    </dgm:pt>
    <dgm:pt modelId="{8D1BBF8A-1971-4840-B34E-B4F03C4758CB}" type="sibTrans" cxnId="{2FFDFC23-ECA3-4D62-81DC-D790AD1DBF7C}">
      <dgm:prSet/>
      <dgm:spPr/>
      <dgm:t>
        <a:bodyPr/>
        <a:lstStyle/>
        <a:p>
          <a:endParaRPr lang="en-US"/>
        </a:p>
      </dgm:t>
    </dgm:pt>
    <dgm:pt modelId="{868165CA-B5DF-40DC-B437-2DF69098E779}">
      <dgm:prSet/>
      <dgm:spPr/>
      <dgm:t>
        <a:bodyPr/>
        <a:lstStyle/>
        <a:p>
          <a:r>
            <a:rPr lang="en-US" dirty="0"/>
            <a:t>No Aggregate Limits on Liability for General Liability, Law Enforcement Liability and Automobile Liability Coverages</a:t>
          </a:r>
        </a:p>
      </dgm:t>
    </dgm:pt>
    <dgm:pt modelId="{637A8122-D2C9-47D5-9FB2-AC73CEAAC459}" type="parTrans" cxnId="{D43B9116-B325-43C5-B547-B21225D212FB}">
      <dgm:prSet/>
      <dgm:spPr/>
      <dgm:t>
        <a:bodyPr/>
        <a:lstStyle/>
        <a:p>
          <a:endParaRPr lang="en-US"/>
        </a:p>
      </dgm:t>
    </dgm:pt>
    <dgm:pt modelId="{EF0E9DDF-C7AC-452D-9BCD-6E5D04101829}" type="sibTrans" cxnId="{D43B9116-B325-43C5-B547-B21225D212FB}">
      <dgm:prSet/>
      <dgm:spPr/>
      <dgm:t>
        <a:bodyPr/>
        <a:lstStyle/>
        <a:p>
          <a:endParaRPr lang="en-US"/>
        </a:p>
      </dgm:t>
    </dgm:pt>
    <dgm:pt modelId="{59B1571B-450A-4BF8-8DD3-28D38461CF0D}">
      <dgm:prSet/>
      <dgm:spPr/>
      <dgm:t>
        <a:bodyPr/>
        <a:lstStyle/>
        <a:p>
          <a:r>
            <a:rPr lang="en-US" dirty="0"/>
            <a:t>Crisis Response Coverage Included</a:t>
          </a:r>
        </a:p>
      </dgm:t>
    </dgm:pt>
    <dgm:pt modelId="{4745E389-C954-42F0-B5EF-A275C1FE7A6C}" type="parTrans" cxnId="{CE04FDD8-FAEB-4E59-967F-9039BA5A6527}">
      <dgm:prSet/>
      <dgm:spPr/>
      <dgm:t>
        <a:bodyPr/>
        <a:lstStyle/>
        <a:p>
          <a:endParaRPr lang="en-US"/>
        </a:p>
      </dgm:t>
    </dgm:pt>
    <dgm:pt modelId="{C4FB31D4-E2A3-45BB-9145-81A18A502293}" type="sibTrans" cxnId="{CE04FDD8-FAEB-4E59-967F-9039BA5A6527}">
      <dgm:prSet/>
      <dgm:spPr/>
      <dgm:t>
        <a:bodyPr/>
        <a:lstStyle/>
        <a:p>
          <a:endParaRPr lang="en-US"/>
        </a:p>
      </dgm:t>
    </dgm:pt>
    <dgm:pt modelId="{779A9EDF-04E7-40BF-93CD-3EBE0415F780}">
      <dgm:prSet/>
      <dgm:spPr/>
      <dgm:t>
        <a:bodyPr/>
        <a:lstStyle/>
        <a:p>
          <a:r>
            <a:rPr lang="en-US" dirty="0"/>
            <a:t>Sub-limited Coverage for Injunctive Relief Claims</a:t>
          </a:r>
        </a:p>
      </dgm:t>
    </dgm:pt>
    <dgm:pt modelId="{EA603FE3-BD73-4AA2-9B86-75B298910396}" type="parTrans" cxnId="{E7E309FD-42FD-4FAD-B5C1-0A58F460651F}">
      <dgm:prSet/>
      <dgm:spPr/>
      <dgm:t>
        <a:bodyPr/>
        <a:lstStyle/>
        <a:p>
          <a:endParaRPr lang="en-US"/>
        </a:p>
      </dgm:t>
    </dgm:pt>
    <dgm:pt modelId="{03FB8C25-2DCF-46FE-8DCE-085594772C11}" type="sibTrans" cxnId="{E7E309FD-42FD-4FAD-B5C1-0A58F460651F}">
      <dgm:prSet/>
      <dgm:spPr/>
      <dgm:t>
        <a:bodyPr/>
        <a:lstStyle/>
        <a:p>
          <a:endParaRPr lang="en-US"/>
        </a:p>
      </dgm:t>
    </dgm:pt>
    <dgm:pt modelId="{F130EE4E-B3BA-4A97-8B09-7D2114EACBBC}" type="pres">
      <dgm:prSet presAssocID="{0AD4666A-06A9-4554-8619-255133B56CF7}" presName="vert0" presStyleCnt="0">
        <dgm:presLayoutVars>
          <dgm:dir/>
          <dgm:animOne val="branch"/>
          <dgm:animLvl val="lvl"/>
        </dgm:presLayoutVars>
      </dgm:prSet>
      <dgm:spPr/>
    </dgm:pt>
    <dgm:pt modelId="{4B1AC190-3850-41BB-A1E1-1CE7FEC71F68}" type="pres">
      <dgm:prSet presAssocID="{A1A18151-8FD2-4218-8B0F-54182C46B858}" presName="thickLine" presStyleLbl="alignNode1" presStyleIdx="0" presStyleCnt="1"/>
      <dgm:spPr/>
    </dgm:pt>
    <dgm:pt modelId="{A5C0BE0B-665F-4A3C-AB4C-5C83163A1D75}" type="pres">
      <dgm:prSet presAssocID="{A1A18151-8FD2-4218-8B0F-54182C46B858}" presName="horz1" presStyleCnt="0"/>
      <dgm:spPr/>
    </dgm:pt>
    <dgm:pt modelId="{0E150755-74B4-4B7B-8181-F0BF3CB8540D}" type="pres">
      <dgm:prSet presAssocID="{A1A18151-8FD2-4218-8B0F-54182C46B858}" presName="tx1" presStyleLbl="revTx" presStyleIdx="0" presStyleCnt="6"/>
      <dgm:spPr/>
    </dgm:pt>
    <dgm:pt modelId="{639A168C-9E65-416C-9290-E76143FE9055}" type="pres">
      <dgm:prSet presAssocID="{A1A18151-8FD2-4218-8B0F-54182C46B858}" presName="vert1" presStyleCnt="0"/>
      <dgm:spPr/>
    </dgm:pt>
    <dgm:pt modelId="{8D161109-7E66-4C03-BBCD-E772C6D36077}" type="pres">
      <dgm:prSet presAssocID="{9E382C40-CCDC-49B8-86A1-6DB9EA917DA6}" presName="vertSpace2a" presStyleCnt="0"/>
      <dgm:spPr/>
    </dgm:pt>
    <dgm:pt modelId="{5342CE93-FA9C-4CEA-9123-CB8D0201B47E}" type="pres">
      <dgm:prSet presAssocID="{9E382C40-CCDC-49B8-86A1-6DB9EA917DA6}" presName="horz2" presStyleCnt="0"/>
      <dgm:spPr/>
    </dgm:pt>
    <dgm:pt modelId="{274A52DC-F8BE-4605-8E87-B7D540C43CEF}" type="pres">
      <dgm:prSet presAssocID="{9E382C40-CCDC-49B8-86A1-6DB9EA917DA6}" presName="horzSpace2" presStyleCnt="0"/>
      <dgm:spPr/>
    </dgm:pt>
    <dgm:pt modelId="{59C66787-4CBB-4D97-841D-69A322E23E8D}" type="pres">
      <dgm:prSet presAssocID="{9E382C40-CCDC-49B8-86A1-6DB9EA917DA6}" presName="tx2" presStyleLbl="revTx" presStyleIdx="1" presStyleCnt="6"/>
      <dgm:spPr/>
    </dgm:pt>
    <dgm:pt modelId="{C7864A20-13DE-4D57-ABA2-C6A00C0FDE62}" type="pres">
      <dgm:prSet presAssocID="{9E382C40-CCDC-49B8-86A1-6DB9EA917DA6}" presName="vert2" presStyleCnt="0"/>
      <dgm:spPr/>
    </dgm:pt>
    <dgm:pt modelId="{9C198EDF-ED13-4DF8-ADA3-63B877CDEC56}" type="pres">
      <dgm:prSet presAssocID="{9E382C40-CCDC-49B8-86A1-6DB9EA917DA6}" presName="thinLine2b" presStyleLbl="callout" presStyleIdx="0" presStyleCnt="5"/>
      <dgm:spPr/>
    </dgm:pt>
    <dgm:pt modelId="{0513B339-AAD6-4A23-82D1-F92920ABE00B}" type="pres">
      <dgm:prSet presAssocID="{9E382C40-CCDC-49B8-86A1-6DB9EA917DA6}" presName="vertSpace2b" presStyleCnt="0"/>
      <dgm:spPr/>
    </dgm:pt>
    <dgm:pt modelId="{8B3BCD8F-4899-48C5-B4DC-D0E517680444}" type="pres">
      <dgm:prSet presAssocID="{4FFABB2F-6981-4ED9-8BFA-D46EB99BF5C9}" presName="horz2" presStyleCnt="0"/>
      <dgm:spPr/>
    </dgm:pt>
    <dgm:pt modelId="{AE177DBC-E0F1-42E7-8B6E-FFFDFECB6BE2}" type="pres">
      <dgm:prSet presAssocID="{4FFABB2F-6981-4ED9-8BFA-D46EB99BF5C9}" presName="horzSpace2" presStyleCnt="0"/>
      <dgm:spPr/>
    </dgm:pt>
    <dgm:pt modelId="{72642C01-D4DA-418C-963B-D22EEDCA7C8C}" type="pres">
      <dgm:prSet presAssocID="{4FFABB2F-6981-4ED9-8BFA-D46EB99BF5C9}" presName="tx2" presStyleLbl="revTx" presStyleIdx="2" presStyleCnt="6"/>
      <dgm:spPr/>
    </dgm:pt>
    <dgm:pt modelId="{779CAB7D-DF68-4381-ABFA-74F420586BB5}" type="pres">
      <dgm:prSet presAssocID="{4FFABB2F-6981-4ED9-8BFA-D46EB99BF5C9}" presName="vert2" presStyleCnt="0"/>
      <dgm:spPr/>
    </dgm:pt>
    <dgm:pt modelId="{6F778FFD-BBA4-41D5-9E7E-BF3F7934F38E}" type="pres">
      <dgm:prSet presAssocID="{4FFABB2F-6981-4ED9-8BFA-D46EB99BF5C9}" presName="thinLine2b" presStyleLbl="callout" presStyleIdx="1" presStyleCnt="5"/>
      <dgm:spPr/>
    </dgm:pt>
    <dgm:pt modelId="{C36D5177-238B-4478-8599-1E9B0269DCDB}" type="pres">
      <dgm:prSet presAssocID="{4FFABB2F-6981-4ED9-8BFA-D46EB99BF5C9}" presName="vertSpace2b" presStyleCnt="0"/>
      <dgm:spPr/>
    </dgm:pt>
    <dgm:pt modelId="{6A55E2A0-7D0E-4A16-995A-3F1C80ED4438}" type="pres">
      <dgm:prSet presAssocID="{868165CA-B5DF-40DC-B437-2DF69098E779}" presName="horz2" presStyleCnt="0"/>
      <dgm:spPr/>
    </dgm:pt>
    <dgm:pt modelId="{49CEC4A4-AF54-44F2-8C7A-92472DD1978B}" type="pres">
      <dgm:prSet presAssocID="{868165CA-B5DF-40DC-B437-2DF69098E779}" presName="horzSpace2" presStyleCnt="0"/>
      <dgm:spPr/>
    </dgm:pt>
    <dgm:pt modelId="{349A1C07-241B-41F1-8047-20955B54234D}" type="pres">
      <dgm:prSet presAssocID="{868165CA-B5DF-40DC-B437-2DF69098E779}" presName="tx2" presStyleLbl="revTx" presStyleIdx="3" presStyleCnt="6"/>
      <dgm:spPr/>
    </dgm:pt>
    <dgm:pt modelId="{A3C396EE-8833-4503-B08C-B2B9051E1FA9}" type="pres">
      <dgm:prSet presAssocID="{868165CA-B5DF-40DC-B437-2DF69098E779}" presName="vert2" presStyleCnt="0"/>
      <dgm:spPr/>
    </dgm:pt>
    <dgm:pt modelId="{43DFA8F0-D152-4BA5-AA63-29571355886B}" type="pres">
      <dgm:prSet presAssocID="{868165CA-B5DF-40DC-B437-2DF69098E779}" presName="thinLine2b" presStyleLbl="callout" presStyleIdx="2" presStyleCnt="5"/>
      <dgm:spPr/>
    </dgm:pt>
    <dgm:pt modelId="{39EA7D29-DCDF-418D-AB78-47B3C09C85F9}" type="pres">
      <dgm:prSet presAssocID="{868165CA-B5DF-40DC-B437-2DF69098E779}" presName="vertSpace2b" presStyleCnt="0"/>
      <dgm:spPr/>
    </dgm:pt>
    <dgm:pt modelId="{6C6E246B-D8AE-4D98-A941-58828C3DC9DE}" type="pres">
      <dgm:prSet presAssocID="{59B1571B-450A-4BF8-8DD3-28D38461CF0D}" presName="horz2" presStyleCnt="0"/>
      <dgm:spPr/>
    </dgm:pt>
    <dgm:pt modelId="{CD663DC3-1CA6-4688-B7C6-271D70251E1D}" type="pres">
      <dgm:prSet presAssocID="{59B1571B-450A-4BF8-8DD3-28D38461CF0D}" presName="horzSpace2" presStyleCnt="0"/>
      <dgm:spPr/>
    </dgm:pt>
    <dgm:pt modelId="{674132C3-DE90-4EED-8693-666A433F717F}" type="pres">
      <dgm:prSet presAssocID="{59B1571B-450A-4BF8-8DD3-28D38461CF0D}" presName="tx2" presStyleLbl="revTx" presStyleIdx="4" presStyleCnt="6"/>
      <dgm:spPr/>
    </dgm:pt>
    <dgm:pt modelId="{74A6D80F-A621-465F-9191-700B5CCCC869}" type="pres">
      <dgm:prSet presAssocID="{59B1571B-450A-4BF8-8DD3-28D38461CF0D}" presName="vert2" presStyleCnt="0"/>
      <dgm:spPr/>
    </dgm:pt>
    <dgm:pt modelId="{0E0309B5-3475-4298-AD40-C2000D5D3ABD}" type="pres">
      <dgm:prSet presAssocID="{59B1571B-450A-4BF8-8DD3-28D38461CF0D}" presName="thinLine2b" presStyleLbl="callout" presStyleIdx="3" presStyleCnt="5"/>
      <dgm:spPr/>
    </dgm:pt>
    <dgm:pt modelId="{6102DA11-E163-44D4-9E8D-F87D099A42BC}" type="pres">
      <dgm:prSet presAssocID="{59B1571B-450A-4BF8-8DD3-28D38461CF0D}" presName="vertSpace2b" presStyleCnt="0"/>
      <dgm:spPr/>
    </dgm:pt>
    <dgm:pt modelId="{EA27648C-5A6A-49B8-B2AD-38A486A41F5C}" type="pres">
      <dgm:prSet presAssocID="{779A9EDF-04E7-40BF-93CD-3EBE0415F780}" presName="horz2" presStyleCnt="0"/>
      <dgm:spPr/>
    </dgm:pt>
    <dgm:pt modelId="{CF3BDA23-59FB-4A64-84BD-1171AD1F12CA}" type="pres">
      <dgm:prSet presAssocID="{779A9EDF-04E7-40BF-93CD-3EBE0415F780}" presName="horzSpace2" presStyleCnt="0"/>
      <dgm:spPr/>
    </dgm:pt>
    <dgm:pt modelId="{3323752F-554D-4389-ABB3-C732A0A3DF68}" type="pres">
      <dgm:prSet presAssocID="{779A9EDF-04E7-40BF-93CD-3EBE0415F780}" presName="tx2" presStyleLbl="revTx" presStyleIdx="5" presStyleCnt="6"/>
      <dgm:spPr/>
    </dgm:pt>
    <dgm:pt modelId="{C66BE7B8-409B-4B09-A773-8C926BE1106D}" type="pres">
      <dgm:prSet presAssocID="{779A9EDF-04E7-40BF-93CD-3EBE0415F780}" presName="vert2" presStyleCnt="0"/>
      <dgm:spPr/>
    </dgm:pt>
    <dgm:pt modelId="{591AB226-AB3D-4843-B24B-EC5E32BE1CF4}" type="pres">
      <dgm:prSet presAssocID="{779A9EDF-04E7-40BF-93CD-3EBE0415F780}" presName="thinLine2b" presStyleLbl="callout" presStyleIdx="4" presStyleCnt="5"/>
      <dgm:spPr/>
    </dgm:pt>
    <dgm:pt modelId="{D37B782F-BB11-437C-B47D-17558CE4482D}" type="pres">
      <dgm:prSet presAssocID="{779A9EDF-04E7-40BF-93CD-3EBE0415F780}" presName="vertSpace2b" presStyleCnt="0"/>
      <dgm:spPr/>
    </dgm:pt>
  </dgm:ptLst>
  <dgm:cxnLst>
    <dgm:cxn modelId="{C71A8402-45CD-4BA6-9E33-311A68B012F2}" type="presOf" srcId="{4FFABB2F-6981-4ED9-8BFA-D46EB99BF5C9}" destId="{72642C01-D4DA-418C-963B-D22EEDCA7C8C}" srcOrd="0" destOrd="0" presId="urn:microsoft.com/office/officeart/2008/layout/LinedList"/>
    <dgm:cxn modelId="{D43B9116-B325-43C5-B547-B21225D212FB}" srcId="{A1A18151-8FD2-4218-8B0F-54182C46B858}" destId="{868165CA-B5DF-40DC-B437-2DF69098E779}" srcOrd="2" destOrd="0" parTransId="{637A8122-D2C9-47D5-9FB2-AC73CEAAC459}" sibTransId="{EF0E9DDF-C7AC-452D-9BCD-6E5D04101829}"/>
    <dgm:cxn modelId="{876A8C1E-FA66-4BE5-9B7C-B9CEED075E68}" type="presOf" srcId="{0AD4666A-06A9-4554-8619-255133B56CF7}" destId="{F130EE4E-B3BA-4A97-8B09-7D2114EACBBC}" srcOrd="0" destOrd="0" presId="urn:microsoft.com/office/officeart/2008/layout/LinedList"/>
    <dgm:cxn modelId="{2FFDFC23-ECA3-4D62-81DC-D790AD1DBF7C}" srcId="{A1A18151-8FD2-4218-8B0F-54182C46B858}" destId="{4FFABB2F-6981-4ED9-8BFA-D46EB99BF5C9}" srcOrd="1" destOrd="0" parTransId="{97027E2A-D90F-422A-99E3-2FB552768E8E}" sibTransId="{8D1BBF8A-1971-4840-B34E-B4F03C4758CB}"/>
    <dgm:cxn modelId="{976B8C35-9B28-494C-A21D-094761467BB9}" type="presOf" srcId="{779A9EDF-04E7-40BF-93CD-3EBE0415F780}" destId="{3323752F-554D-4389-ABB3-C732A0A3DF68}" srcOrd="0" destOrd="0" presId="urn:microsoft.com/office/officeart/2008/layout/LinedList"/>
    <dgm:cxn modelId="{03D78344-5127-4413-B017-8304262E23ED}" srcId="{A1A18151-8FD2-4218-8B0F-54182C46B858}" destId="{9E382C40-CCDC-49B8-86A1-6DB9EA917DA6}" srcOrd="0" destOrd="0" parTransId="{0FDCE7E2-6544-43B6-8F05-7FF5CA19104C}" sibTransId="{50A11CD4-AEC0-4953-AAB3-EEDAD5FE7AEA}"/>
    <dgm:cxn modelId="{E48FCD72-E761-432A-82CC-06A1746F58AB}" type="presOf" srcId="{868165CA-B5DF-40DC-B437-2DF69098E779}" destId="{349A1C07-241B-41F1-8047-20955B54234D}" srcOrd="0" destOrd="0" presId="urn:microsoft.com/office/officeart/2008/layout/LinedList"/>
    <dgm:cxn modelId="{32F4C455-D75D-44CE-939A-F17E627DFE81}" type="presOf" srcId="{A1A18151-8FD2-4218-8B0F-54182C46B858}" destId="{0E150755-74B4-4B7B-8181-F0BF3CB8540D}" srcOrd="0" destOrd="0" presId="urn:microsoft.com/office/officeart/2008/layout/LinedList"/>
    <dgm:cxn modelId="{32876478-2D5C-4695-BC6B-01392D94D817}" type="presOf" srcId="{9E382C40-CCDC-49B8-86A1-6DB9EA917DA6}" destId="{59C66787-4CBB-4D97-841D-69A322E23E8D}" srcOrd="0" destOrd="0" presId="urn:microsoft.com/office/officeart/2008/layout/LinedList"/>
    <dgm:cxn modelId="{57A638AA-9DB1-4185-969D-5C042CE45E65}" type="presOf" srcId="{59B1571B-450A-4BF8-8DD3-28D38461CF0D}" destId="{674132C3-DE90-4EED-8693-666A433F717F}" srcOrd="0" destOrd="0" presId="urn:microsoft.com/office/officeart/2008/layout/LinedList"/>
    <dgm:cxn modelId="{CE04FDD8-FAEB-4E59-967F-9039BA5A6527}" srcId="{A1A18151-8FD2-4218-8B0F-54182C46B858}" destId="{59B1571B-450A-4BF8-8DD3-28D38461CF0D}" srcOrd="3" destOrd="0" parTransId="{4745E389-C954-42F0-B5EF-A275C1FE7A6C}" sibTransId="{C4FB31D4-E2A3-45BB-9145-81A18A502293}"/>
    <dgm:cxn modelId="{67927AF3-19E1-438B-A7B1-FDCBF2C6DB90}" srcId="{0AD4666A-06A9-4554-8619-255133B56CF7}" destId="{A1A18151-8FD2-4218-8B0F-54182C46B858}" srcOrd="0" destOrd="0" parTransId="{2C6CC2E8-DA99-4C80-8D33-4FAD746ABAD6}" sibTransId="{B20B12F0-ED09-43C7-98E9-8F7F4A0BCA83}"/>
    <dgm:cxn modelId="{E7E309FD-42FD-4FAD-B5C1-0A58F460651F}" srcId="{A1A18151-8FD2-4218-8B0F-54182C46B858}" destId="{779A9EDF-04E7-40BF-93CD-3EBE0415F780}" srcOrd="4" destOrd="0" parTransId="{EA603FE3-BD73-4AA2-9B86-75B298910396}" sibTransId="{03FB8C25-2DCF-46FE-8DCE-085594772C11}"/>
    <dgm:cxn modelId="{89F23264-E495-460F-8490-2BF82AF61BDB}" type="presParOf" srcId="{F130EE4E-B3BA-4A97-8B09-7D2114EACBBC}" destId="{4B1AC190-3850-41BB-A1E1-1CE7FEC71F68}" srcOrd="0" destOrd="0" presId="urn:microsoft.com/office/officeart/2008/layout/LinedList"/>
    <dgm:cxn modelId="{3B8E024F-29E3-4BF7-9584-76F7EB5522C9}" type="presParOf" srcId="{F130EE4E-B3BA-4A97-8B09-7D2114EACBBC}" destId="{A5C0BE0B-665F-4A3C-AB4C-5C83163A1D75}" srcOrd="1" destOrd="0" presId="urn:microsoft.com/office/officeart/2008/layout/LinedList"/>
    <dgm:cxn modelId="{98EE6378-18AC-46B1-8161-225E1F53E1CD}" type="presParOf" srcId="{A5C0BE0B-665F-4A3C-AB4C-5C83163A1D75}" destId="{0E150755-74B4-4B7B-8181-F0BF3CB8540D}" srcOrd="0" destOrd="0" presId="urn:microsoft.com/office/officeart/2008/layout/LinedList"/>
    <dgm:cxn modelId="{47ACFA32-F337-4945-A86C-DE8DDD16DE8B}" type="presParOf" srcId="{A5C0BE0B-665F-4A3C-AB4C-5C83163A1D75}" destId="{639A168C-9E65-416C-9290-E76143FE9055}" srcOrd="1" destOrd="0" presId="urn:microsoft.com/office/officeart/2008/layout/LinedList"/>
    <dgm:cxn modelId="{DEC9D046-CC66-4BA1-9181-4F4FBA78EF19}" type="presParOf" srcId="{639A168C-9E65-416C-9290-E76143FE9055}" destId="{8D161109-7E66-4C03-BBCD-E772C6D36077}" srcOrd="0" destOrd="0" presId="urn:microsoft.com/office/officeart/2008/layout/LinedList"/>
    <dgm:cxn modelId="{CE4C02A5-38E9-410C-952B-8B6009781563}" type="presParOf" srcId="{639A168C-9E65-416C-9290-E76143FE9055}" destId="{5342CE93-FA9C-4CEA-9123-CB8D0201B47E}" srcOrd="1" destOrd="0" presId="urn:microsoft.com/office/officeart/2008/layout/LinedList"/>
    <dgm:cxn modelId="{FF2862DB-B9EE-46E7-BCF0-77A2ECF97B62}" type="presParOf" srcId="{5342CE93-FA9C-4CEA-9123-CB8D0201B47E}" destId="{274A52DC-F8BE-4605-8E87-B7D540C43CEF}" srcOrd="0" destOrd="0" presId="urn:microsoft.com/office/officeart/2008/layout/LinedList"/>
    <dgm:cxn modelId="{E5033D60-BD71-4134-BE61-CF57E75CBA25}" type="presParOf" srcId="{5342CE93-FA9C-4CEA-9123-CB8D0201B47E}" destId="{59C66787-4CBB-4D97-841D-69A322E23E8D}" srcOrd="1" destOrd="0" presId="urn:microsoft.com/office/officeart/2008/layout/LinedList"/>
    <dgm:cxn modelId="{8B8B2940-AACB-4F49-B8BF-1459EBB3506E}" type="presParOf" srcId="{5342CE93-FA9C-4CEA-9123-CB8D0201B47E}" destId="{C7864A20-13DE-4D57-ABA2-C6A00C0FDE62}" srcOrd="2" destOrd="0" presId="urn:microsoft.com/office/officeart/2008/layout/LinedList"/>
    <dgm:cxn modelId="{E5BD3BD7-0D16-48AD-AAAC-40AA67C7B83B}" type="presParOf" srcId="{639A168C-9E65-416C-9290-E76143FE9055}" destId="{9C198EDF-ED13-4DF8-ADA3-63B877CDEC56}" srcOrd="2" destOrd="0" presId="urn:microsoft.com/office/officeart/2008/layout/LinedList"/>
    <dgm:cxn modelId="{F377FD83-E7BF-4419-884E-59AAABB2D66A}" type="presParOf" srcId="{639A168C-9E65-416C-9290-E76143FE9055}" destId="{0513B339-AAD6-4A23-82D1-F92920ABE00B}" srcOrd="3" destOrd="0" presId="urn:microsoft.com/office/officeart/2008/layout/LinedList"/>
    <dgm:cxn modelId="{A4243947-83A6-4959-A500-EF7D451785C6}" type="presParOf" srcId="{639A168C-9E65-416C-9290-E76143FE9055}" destId="{8B3BCD8F-4899-48C5-B4DC-D0E517680444}" srcOrd="4" destOrd="0" presId="urn:microsoft.com/office/officeart/2008/layout/LinedList"/>
    <dgm:cxn modelId="{86FDCD0D-02FD-470B-BC00-32D8B6D96DB7}" type="presParOf" srcId="{8B3BCD8F-4899-48C5-B4DC-D0E517680444}" destId="{AE177DBC-E0F1-42E7-8B6E-FFFDFECB6BE2}" srcOrd="0" destOrd="0" presId="urn:microsoft.com/office/officeart/2008/layout/LinedList"/>
    <dgm:cxn modelId="{1AED047F-6F7E-49D7-A13E-04F9942EFAF8}" type="presParOf" srcId="{8B3BCD8F-4899-48C5-B4DC-D0E517680444}" destId="{72642C01-D4DA-418C-963B-D22EEDCA7C8C}" srcOrd="1" destOrd="0" presId="urn:microsoft.com/office/officeart/2008/layout/LinedList"/>
    <dgm:cxn modelId="{CE82FDFC-BCE9-4CC9-B88A-DFDC1F57920D}" type="presParOf" srcId="{8B3BCD8F-4899-48C5-B4DC-D0E517680444}" destId="{779CAB7D-DF68-4381-ABFA-74F420586BB5}" srcOrd="2" destOrd="0" presId="urn:microsoft.com/office/officeart/2008/layout/LinedList"/>
    <dgm:cxn modelId="{F4EF67A2-8AE9-423B-ACE5-91C6EEA3F82A}" type="presParOf" srcId="{639A168C-9E65-416C-9290-E76143FE9055}" destId="{6F778FFD-BBA4-41D5-9E7E-BF3F7934F38E}" srcOrd="5" destOrd="0" presId="urn:microsoft.com/office/officeart/2008/layout/LinedList"/>
    <dgm:cxn modelId="{74F2B63B-44C9-43C7-8863-A76C7114E6FF}" type="presParOf" srcId="{639A168C-9E65-416C-9290-E76143FE9055}" destId="{C36D5177-238B-4478-8599-1E9B0269DCDB}" srcOrd="6" destOrd="0" presId="urn:microsoft.com/office/officeart/2008/layout/LinedList"/>
    <dgm:cxn modelId="{B08AD4D0-E1C1-4420-B794-2AE32FBCB1B9}" type="presParOf" srcId="{639A168C-9E65-416C-9290-E76143FE9055}" destId="{6A55E2A0-7D0E-4A16-995A-3F1C80ED4438}" srcOrd="7" destOrd="0" presId="urn:microsoft.com/office/officeart/2008/layout/LinedList"/>
    <dgm:cxn modelId="{DDEF0533-0801-4631-8B93-5D6A9E70040D}" type="presParOf" srcId="{6A55E2A0-7D0E-4A16-995A-3F1C80ED4438}" destId="{49CEC4A4-AF54-44F2-8C7A-92472DD1978B}" srcOrd="0" destOrd="0" presId="urn:microsoft.com/office/officeart/2008/layout/LinedList"/>
    <dgm:cxn modelId="{76717A0D-E0EE-47DA-A534-A97A6CEABC14}" type="presParOf" srcId="{6A55E2A0-7D0E-4A16-995A-3F1C80ED4438}" destId="{349A1C07-241B-41F1-8047-20955B54234D}" srcOrd="1" destOrd="0" presId="urn:microsoft.com/office/officeart/2008/layout/LinedList"/>
    <dgm:cxn modelId="{B8C1835E-6506-44DA-9B35-42EE59D30D5B}" type="presParOf" srcId="{6A55E2A0-7D0E-4A16-995A-3F1C80ED4438}" destId="{A3C396EE-8833-4503-B08C-B2B9051E1FA9}" srcOrd="2" destOrd="0" presId="urn:microsoft.com/office/officeart/2008/layout/LinedList"/>
    <dgm:cxn modelId="{72BDCE13-CCB6-4E5D-A1EC-ADC6F936FB89}" type="presParOf" srcId="{639A168C-9E65-416C-9290-E76143FE9055}" destId="{43DFA8F0-D152-4BA5-AA63-29571355886B}" srcOrd="8" destOrd="0" presId="urn:microsoft.com/office/officeart/2008/layout/LinedList"/>
    <dgm:cxn modelId="{6C7B8A7B-5C0B-41BC-BA5C-200E0EA34899}" type="presParOf" srcId="{639A168C-9E65-416C-9290-E76143FE9055}" destId="{39EA7D29-DCDF-418D-AB78-47B3C09C85F9}" srcOrd="9" destOrd="0" presId="urn:microsoft.com/office/officeart/2008/layout/LinedList"/>
    <dgm:cxn modelId="{29AE7AD3-C843-46D5-99AC-E385989C91C0}" type="presParOf" srcId="{639A168C-9E65-416C-9290-E76143FE9055}" destId="{6C6E246B-D8AE-4D98-A941-58828C3DC9DE}" srcOrd="10" destOrd="0" presId="urn:microsoft.com/office/officeart/2008/layout/LinedList"/>
    <dgm:cxn modelId="{5F24BEF5-5887-4790-B192-14652A126C80}" type="presParOf" srcId="{6C6E246B-D8AE-4D98-A941-58828C3DC9DE}" destId="{CD663DC3-1CA6-4688-B7C6-271D70251E1D}" srcOrd="0" destOrd="0" presId="urn:microsoft.com/office/officeart/2008/layout/LinedList"/>
    <dgm:cxn modelId="{F405359F-5E9F-4154-9CC1-0D594B403D37}" type="presParOf" srcId="{6C6E246B-D8AE-4D98-A941-58828C3DC9DE}" destId="{674132C3-DE90-4EED-8693-666A433F717F}" srcOrd="1" destOrd="0" presId="urn:microsoft.com/office/officeart/2008/layout/LinedList"/>
    <dgm:cxn modelId="{3E992C75-D435-448C-BA0C-7D3ED7F17810}" type="presParOf" srcId="{6C6E246B-D8AE-4D98-A941-58828C3DC9DE}" destId="{74A6D80F-A621-465F-9191-700B5CCCC869}" srcOrd="2" destOrd="0" presId="urn:microsoft.com/office/officeart/2008/layout/LinedList"/>
    <dgm:cxn modelId="{6F902C01-7D76-43CC-AC9A-6FCEC19F228C}" type="presParOf" srcId="{639A168C-9E65-416C-9290-E76143FE9055}" destId="{0E0309B5-3475-4298-AD40-C2000D5D3ABD}" srcOrd="11" destOrd="0" presId="urn:microsoft.com/office/officeart/2008/layout/LinedList"/>
    <dgm:cxn modelId="{9C032A80-3440-47ED-B489-E3E3B6C908D7}" type="presParOf" srcId="{639A168C-9E65-416C-9290-E76143FE9055}" destId="{6102DA11-E163-44D4-9E8D-F87D099A42BC}" srcOrd="12" destOrd="0" presId="urn:microsoft.com/office/officeart/2008/layout/LinedList"/>
    <dgm:cxn modelId="{9555422B-9F79-44FC-9C68-0B3D31D376EE}" type="presParOf" srcId="{639A168C-9E65-416C-9290-E76143FE9055}" destId="{EA27648C-5A6A-49B8-B2AD-38A486A41F5C}" srcOrd="13" destOrd="0" presId="urn:microsoft.com/office/officeart/2008/layout/LinedList"/>
    <dgm:cxn modelId="{D6B6E3FE-6FD8-4FE0-81C7-B82D5B93A38E}" type="presParOf" srcId="{EA27648C-5A6A-49B8-B2AD-38A486A41F5C}" destId="{CF3BDA23-59FB-4A64-84BD-1171AD1F12CA}" srcOrd="0" destOrd="0" presId="urn:microsoft.com/office/officeart/2008/layout/LinedList"/>
    <dgm:cxn modelId="{B36BB2EB-E966-4F9B-87E4-475B7F766A23}" type="presParOf" srcId="{EA27648C-5A6A-49B8-B2AD-38A486A41F5C}" destId="{3323752F-554D-4389-ABB3-C732A0A3DF68}" srcOrd="1" destOrd="0" presId="urn:microsoft.com/office/officeart/2008/layout/LinedList"/>
    <dgm:cxn modelId="{C52D0257-BF3E-4E85-80B5-F41BA2529632}" type="presParOf" srcId="{EA27648C-5A6A-49B8-B2AD-38A486A41F5C}" destId="{C66BE7B8-409B-4B09-A773-8C926BE1106D}" srcOrd="2" destOrd="0" presId="urn:microsoft.com/office/officeart/2008/layout/LinedList"/>
    <dgm:cxn modelId="{906E32F6-A4AF-4129-8A97-FC1882D75372}" type="presParOf" srcId="{639A168C-9E65-416C-9290-E76143FE9055}" destId="{591AB226-AB3D-4843-B24B-EC5E32BE1CF4}" srcOrd="14" destOrd="0" presId="urn:microsoft.com/office/officeart/2008/layout/LinedList"/>
    <dgm:cxn modelId="{D76CF64E-347C-4335-96B6-4076F6E94832}" type="presParOf" srcId="{639A168C-9E65-416C-9290-E76143FE9055}" destId="{D37B782F-BB11-437C-B47D-17558CE4482D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EA68D9-B6D3-471C-A129-49CB9E3B1896}">
      <dsp:nvSpPr>
        <dsp:cNvPr id="0" name=""/>
        <dsp:cNvSpPr/>
      </dsp:nvSpPr>
      <dsp:spPr>
        <a:xfrm>
          <a:off x="0" y="3968"/>
          <a:ext cx="4697730" cy="17842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Interlocal agency formed under Kansas statute allowing public entities to jointly self-insure their property and casualty risks</a:t>
          </a:r>
        </a:p>
      </dsp:txBody>
      <dsp:txXfrm>
        <a:off x="87100" y="91068"/>
        <a:ext cx="4523530" cy="1610050"/>
      </dsp:txXfrm>
    </dsp:sp>
    <dsp:sp modelId="{0121A427-91DF-47DE-8F86-02252AA7D6E8}">
      <dsp:nvSpPr>
        <dsp:cNvPr id="0" name=""/>
        <dsp:cNvSpPr/>
      </dsp:nvSpPr>
      <dsp:spPr>
        <a:xfrm>
          <a:off x="0" y="1860218"/>
          <a:ext cx="4697730" cy="178425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Regulated by the Kansas Insurance Department</a:t>
          </a:r>
        </a:p>
      </dsp:txBody>
      <dsp:txXfrm>
        <a:off x="87100" y="1947318"/>
        <a:ext cx="4523530" cy="1610050"/>
      </dsp:txXfrm>
    </dsp:sp>
    <dsp:sp modelId="{A170D965-5424-4C6E-9B3E-B00CF853B985}">
      <dsp:nvSpPr>
        <dsp:cNvPr id="0" name=""/>
        <dsp:cNvSpPr/>
      </dsp:nvSpPr>
      <dsp:spPr>
        <a:xfrm>
          <a:off x="0" y="3716469"/>
          <a:ext cx="4697730" cy="178425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Not an insurance company - separate statutes / regulations apply</a:t>
          </a:r>
        </a:p>
      </dsp:txBody>
      <dsp:txXfrm>
        <a:off x="87100" y="3803569"/>
        <a:ext cx="4523530" cy="16100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096C5-50FB-4DBF-82EB-64CB4564DC41}">
      <dsp:nvSpPr>
        <dsp:cNvPr id="0" name=""/>
        <dsp:cNvSpPr/>
      </dsp:nvSpPr>
      <dsp:spPr>
        <a:xfrm>
          <a:off x="0" y="570891"/>
          <a:ext cx="4701779" cy="5958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Property - </a:t>
          </a:r>
        </a:p>
      </dsp:txBody>
      <dsp:txXfrm>
        <a:off x="29088" y="599979"/>
        <a:ext cx="4643603" cy="537701"/>
      </dsp:txXfrm>
    </dsp:sp>
    <dsp:sp modelId="{2E8BA841-7B3F-4932-B087-0910DF6D0296}">
      <dsp:nvSpPr>
        <dsp:cNvPr id="0" name=""/>
        <dsp:cNvSpPr/>
      </dsp:nvSpPr>
      <dsp:spPr>
        <a:xfrm>
          <a:off x="0" y="1209969"/>
          <a:ext cx="4701779" cy="595877"/>
        </a:xfrm>
        <a:prstGeom prst="round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“All Risks” Coverage</a:t>
          </a:r>
        </a:p>
      </dsp:txBody>
      <dsp:txXfrm>
        <a:off x="29088" y="1239057"/>
        <a:ext cx="4643603" cy="537701"/>
      </dsp:txXfrm>
    </dsp:sp>
    <dsp:sp modelId="{C8CEED7B-63F7-484E-82C4-72564B7E73BC}">
      <dsp:nvSpPr>
        <dsp:cNvPr id="0" name=""/>
        <dsp:cNvSpPr/>
      </dsp:nvSpPr>
      <dsp:spPr>
        <a:xfrm>
          <a:off x="0" y="1849046"/>
          <a:ext cx="4701779" cy="595877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Replacement Cost on Buildings &amp; Contents</a:t>
          </a:r>
        </a:p>
      </dsp:txBody>
      <dsp:txXfrm>
        <a:off x="29088" y="1878134"/>
        <a:ext cx="4643603" cy="537701"/>
      </dsp:txXfrm>
    </dsp:sp>
    <dsp:sp modelId="{F52A894F-5015-481E-8F44-9D941E5BD0F6}">
      <dsp:nvSpPr>
        <dsp:cNvPr id="0" name=""/>
        <dsp:cNvSpPr/>
      </dsp:nvSpPr>
      <dsp:spPr>
        <a:xfrm>
          <a:off x="0" y="2488123"/>
          <a:ext cx="4701779" cy="595877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Physical damage coverage (ACV) on all vehicles and equipment regardless of age </a:t>
          </a:r>
        </a:p>
      </dsp:txBody>
      <dsp:txXfrm>
        <a:off x="29088" y="2517211"/>
        <a:ext cx="4643603" cy="537701"/>
      </dsp:txXfrm>
    </dsp:sp>
    <dsp:sp modelId="{AB379789-9F11-4DF9-B6F4-398883E84DE0}">
      <dsp:nvSpPr>
        <dsp:cNvPr id="0" name=""/>
        <dsp:cNvSpPr/>
      </dsp:nvSpPr>
      <dsp:spPr>
        <a:xfrm>
          <a:off x="0" y="3127201"/>
          <a:ext cx="4701779" cy="595877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Automatic coverage for property, vehicles and equipment purchased mid-year at no charge (valued under $2.5MM)</a:t>
          </a:r>
        </a:p>
      </dsp:txBody>
      <dsp:txXfrm>
        <a:off x="29088" y="3156289"/>
        <a:ext cx="4643603" cy="537701"/>
      </dsp:txXfrm>
    </dsp:sp>
    <dsp:sp modelId="{F8385AB0-6F65-46AE-ABFD-D73280EB25CE}">
      <dsp:nvSpPr>
        <dsp:cNvPr id="0" name=""/>
        <dsp:cNvSpPr/>
      </dsp:nvSpPr>
      <dsp:spPr>
        <a:xfrm>
          <a:off x="0" y="3766278"/>
          <a:ext cx="4701779" cy="595877"/>
        </a:xfrm>
        <a:prstGeom prst="round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Flood, Terrorism and Earthquake coverage included</a:t>
          </a:r>
        </a:p>
      </dsp:txBody>
      <dsp:txXfrm>
        <a:off x="29088" y="3795366"/>
        <a:ext cx="4643603" cy="537701"/>
      </dsp:txXfrm>
    </dsp:sp>
    <dsp:sp modelId="{58D81C33-6270-47DE-BA30-8AFFBFE4EC24}">
      <dsp:nvSpPr>
        <dsp:cNvPr id="0" name=""/>
        <dsp:cNvSpPr/>
      </dsp:nvSpPr>
      <dsp:spPr>
        <a:xfrm>
          <a:off x="0" y="4405355"/>
          <a:ext cx="4701779" cy="595877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First and Third-Party Cyber Coverage with prudent limits of protection </a:t>
          </a:r>
        </a:p>
      </dsp:txBody>
      <dsp:txXfrm>
        <a:off x="29088" y="4434443"/>
        <a:ext cx="4643603" cy="5377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AE48F-9415-411A-B95E-DF5CEB90D89F}">
      <dsp:nvSpPr>
        <dsp:cNvPr id="0" name=""/>
        <dsp:cNvSpPr/>
      </dsp:nvSpPr>
      <dsp:spPr>
        <a:xfrm rot="5400000">
          <a:off x="1823102" y="276945"/>
          <a:ext cx="1561751" cy="135872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</a:rPr>
            <a:t>Cyber Security Risks</a:t>
          </a:r>
        </a:p>
      </dsp:txBody>
      <dsp:txXfrm rot="-5400000">
        <a:off x="2136350" y="418805"/>
        <a:ext cx="935254" cy="1075005"/>
      </dsp:txXfrm>
    </dsp:sp>
    <dsp:sp modelId="{FAF41945-AA5C-4060-90E1-28EBBE9DB524}">
      <dsp:nvSpPr>
        <dsp:cNvPr id="0" name=""/>
        <dsp:cNvSpPr/>
      </dsp:nvSpPr>
      <dsp:spPr>
        <a:xfrm>
          <a:off x="5556054" y="466043"/>
          <a:ext cx="2587349" cy="498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95C2EB-508F-4299-A047-277E1ADCA7E8}">
      <dsp:nvSpPr>
        <dsp:cNvPr id="0" name=""/>
        <dsp:cNvSpPr/>
      </dsp:nvSpPr>
      <dsp:spPr>
        <a:xfrm rot="5400000">
          <a:off x="3211972" y="280793"/>
          <a:ext cx="1561751" cy="135872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11419"/>
            <a:satOff val="2985"/>
            <a:lumOff val="13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</a:rPr>
            <a:t>Property Risks</a:t>
          </a:r>
        </a:p>
      </dsp:txBody>
      <dsp:txXfrm rot="-5400000">
        <a:off x="3525220" y="422653"/>
        <a:ext cx="935254" cy="1075005"/>
      </dsp:txXfrm>
    </dsp:sp>
    <dsp:sp modelId="{927362BF-E8D6-4BE2-A779-DEB153B3529B}">
      <dsp:nvSpPr>
        <dsp:cNvPr id="0" name=""/>
        <dsp:cNvSpPr/>
      </dsp:nvSpPr>
      <dsp:spPr>
        <a:xfrm rot="5400000">
          <a:off x="2511256" y="1531952"/>
          <a:ext cx="1561751" cy="135872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22839"/>
            <a:satOff val="5970"/>
            <a:lumOff val="263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3340" rIns="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lt1"/>
              </a:solidFill>
              <a:latin typeface="+mj-lt"/>
            </a:rPr>
            <a:t>Law Enforcement Risks</a:t>
          </a:r>
        </a:p>
      </dsp:txBody>
      <dsp:txXfrm rot="-5400000">
        <a:off x="2824504" y="1673812"/>
        <a:ext cx="935254" cy="1075005"/>
      </dsp:txXfrm>
    </dsp:sp>
    <dsp:sp modelId="{CA0BDD1A-FA6D-4497-AB33-8A796D53D79C}">
      <dsp:nvSpPr>
        <dsp:cNvPr id="0" name=""/>
        <dsp:cNvSpPr/>
      </dsp:nvSpPr>
      <dsp:spPr>
        <a:xfrm>
          <a:off x="1137545" y="1726600"/>
          <a:ext cx="2215693" cy="1030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75EE82-B72E-41B9-B406-B8159C2847E2}">
      <dsp:nvSpPr>
        <dsp:cNvPr id="0" name=""/>
        <dsp:cNvSpPr/>
      </dsp:nvSpPr>
      <dsp:spPr>
        <a:xfrm rot="5400000">
          <a:off x="3910663" y="1531952"/>
          <a:ext cx="1561751" cy="135872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</a:rPr>
            <a:t>Jail Operations Risks</a:t>
          </a:r>
        </a:p>
      </dsp:txBody>
      <dsp:txXfrm rot="-5400000">
        <a:off x="4223911" y="1673812"/>
        <a:ext cx="935254" cy="1075005"/>
      </dsp:txXfrm>
    </dsp:sp>
    <dsp:sp modelId="{0C1EECEA-52F8-4306-B28F-43A1F978AA86}">
      <dsp:nvSpPr>
        <dsp:cNvPr id="0" name=""/>
        <dsp:cNvSpPr/>
      </dsp:nvSpPr>
      <dsp:spPr>
        <a:xfrm rot="5400000">
          <a:off x="4608620" y="2778687"/>
          <a:ext cx="1561751" cy="135872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22839"/>
            <a:satOff val="5970"/>
            <a:lumOff val="263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</a:rPr>
            <a:t>Human Resource Risks</a:t>
          </a:r>
        </a:p>
      </dsp:txBody>
      <dsp:txXfrm rot="-5400000">
        <a:off x="4921868" y="2920547"/>
        <a:ext cx="935254" cy="1075005"/>
      </dsp:txXfrm>
    </dsp:sp>
    <dsp:sp modelId="{D8A8DCC5-8B09-43D1-9F70-3AF959E64D30}">
      <dsp:nvSpPr>
        <dsp:cNvPr id="0" name=""/>
        <dsp:cNvSpPr/>
      </dsp:nvSpPr>
      <dsp:spPr>
        <a:xfrm>
          <a:off x="5494962" y="3184778"/>
          <a:ext cx="1917208" cy="1030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451EE5-616F-4640-9853-906FA4FF0099}">
      <dsp:nvSpPr>
        <dsp:cNvPr id="0" name=""/>
        <dsp:cNvSpPr/>
      </dsp:nvSpPr>
      <dsp:spPr>
        <a:xfrm rot="5400000">
          <a:off x="3211978" y="2774289"/>
          <a:ext cx="1561751" cy="135872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11419"/>
            <a:satOff val="2985"/>
            <a:lumOff val="13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</a:rPr>
            <a:t>Contractual Risk</a:t>
          </a:r>
        </a:p>
      </dsp:txBody>
      <dsp:txXfrm rot="-5400000">
        <a:off x="3525226" y="2916149"/>
        <a:ext cx="935254" cy="107500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80630-96F8-4E88-8DF5-1729A72C9DDE}">
      <dsp:nvSpPr>
        <dsp:cNvPr id="0" name=""/>
        <dsp:cNvSpPr/>
      </dsp:nvSpPr>
      <dsp:spPr>
        <a:xfrm>
          <a:off x="70475" y="1134773"/>
          <a:ext cx="3268698" cy="212465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Please contact us!</a:t>
          </a:r>
        </a:p>
      </dsp:txBody>
      <dsp:txXfrm>
        <a:off x="174192" y="1238490"/>
        <a:ext cx="3061264" cy="1917219"/>
      </dsp:txXfrm>
    </dsp:sp>
    <dsp:sp modelId="{53B5468C-694B-4C46-9643-D2DB693D3659}">
      <dsp:nvSpPr>
        <dsp:cNvPr id="0" name=""/>
        <dsp:cNvSpPr/>
      </dsp:nvSpPr>
      <dsp:spPr>
        <a:xfrm>
          <a:off x="1704824" y="393384"/>
          <a:ext cx="3607431" cy="3607431"/>
        </a:xfrm>
        <a:custGeom>
          <a:avLst/>
          <a:gdLst/>
          <a:ahLst/>
          <a:cxnLst/>
          <a:rect l="0" t="0" r="0" b="0"/>
          <a:pathLst>
            <a:path>
              <a:moveTo>
                <a:pt x="758992" y="333360"/>
              </a:moveTo>
              <a:arcTo wR="1803715" hR="1803715" stAng="14076316" swAng="4247367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C2B92D-6BDA-4103-8A59-237EE873A52D}">
      <dsp:nvSpPr>
        <dsp:cNvPr id="0" name=""/>
        <dsp:cNvSpPr/>
      </dsp:nvSpPr>
      <dsp:spPr>
        <a:xfrm>
          <a:off x="3677906" y="1134773"/>
          <a:ext cx="3268698" cy="2124653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David Luke, Administrator/CEO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835 SW Topeka Boulevard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Topeka, Kansas 66612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1-800-240-9828 (Toll-Free)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785-215-8503 (O)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785-338-1504 (C)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u="sng" kern="1200"/>
            <a:t>davidluke@kcamp.org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www.kcamp.org</a:t>
          </a:r>
        </a:p>
      </dsp:txBody>
      <dsp:txXfrm>
        <a:off x="3781623" y="1238490"/>
        <a:ext cx="3061264" cy="1917219"/>
      </dsp:txXfrm>
    </dsp:sp>
    <dsp:sp modelId="{A50D325C-B7B2-4706-B1EB-3A320AF6A409}">
      <dsp:nvSpPr>
        <dsp:cNvPr id="0" name=""/>
        <dsp:cNvSpPr/>
      </dsp:nvSpPr>
      <dsp:spPr>
        <a:xfrm>
          <a:off x="1704824" y="393384"/>
          <a:ext cx="3607431" cy="3607431"/>
        </a:xfrm>
        <a:custGeom>
          <a:avLst/>
          <a:gdLst/>
          <a:ahLst/>
          <a:cxnLst/>
          <a:rect l="0" t="0" r="0" b="0"/>
          <a:pathLst>
            <a:path>
              <a:moveTo>
                <a:pt x="2848438" y="3274070"/>
              </a:moveTo>
              <a:arcTo wR="1803715" hR="1803715" stAng="3276316" swAng="4247367"/>
            </a:path>
          </a:pathLst>
        </a:custGeom>
        <a:noFill/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B75C0E-FD47-43C3-BE47-1D4FA181479F}">
      <dsp:nvSpPr>
        <dsp:cNvPr id="0" name=""/>
        <dsp:cNvSpPr/>
      </dsp:nvSpPr>
      <dsp:spPr>
        <a:xfrm>
          <a:off x="0" y="0"/>
          <a:ext cx="469773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6E283E-9BD4-4946-9237-D83A2E40B3E1}">
      <dsp:nvSpPr>
        <dsp:cNvPr id="0" name=""/>
        <dsp:cNvSpPr/>
      </dsp:nvSpPr>
      <dsp:spPr>
        <a:xfrm>
          <a:off x="0" y="0"/>
          <a:ext cx="939546" cy="5504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Pooling allows public entities to:</a:t>
          </a:r>
        </a:p>
      </dsp:txBody>
      <dsp:txXfrm>
        <a:off x="0" y="0"/>
        <a:ext cx="939546" cy="5504687"/>
      </dsp:txXfrm>
    </dsp:sp>
    <dsp:sp modelId="{8DC0C570-D238-40A8-9C0E-5E8BEB71A3D3}">
      <dsp:nvSpPr>
        <dsp:cNvPr id="0" name=""/>
        <dsp:cNvSpPr/>
      </dsp:nvSpPr>
      <dsp:spPr>
        <a:xfrm>
          <a:off x="1010011" y="43341"/>
          <a:ext cx="3687718" cy="866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Share cost of risk among similar entities</a:t>
          </a:r>
        </a:p>
      </dsp:txBody>
      <dsp:txXfrm>
        <a:off x="1010011" y="43341"/>
        <a:ext cx="3687718" cy="866827"/>
      </dsp:txXfrm>
    </dsp:sp>
    <dsp:sp modelId="{878DBD6B-EED4-4376-959C-A3EAA61655F8}">
      <dsp:nvSpPr>
        <dsp:cNvPr id="0" name=""/>
        <dsp:cNvSpPr/>
      </dsp:nvSpPr>
      <dsp:spPr>
        <a:xfrm>
          <a:off x="939546" y="910168"/>
          <a:ext cx="37581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87AD9-FE77-4091-84ED-825CB110348B}">
      <dsp:nvSpPr>
        <dsp:cNvPr id="0" name=""/>
        <dsp:cNvSpPr/>
      </dsp:nvSpPr>
      <dsp:spPr>
        <a:xfrm>
          <a:off x="1010011" y="953509"/>
          <a:ext cx="3687718" cy="866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Determine scope/terms of own coverage</a:t>
          </a:r>
        </a:p>
      </dsp:txBody>
      <dsp:txXfrm>
        <a:off x="1010011" y="953509"/>
        <a:ext cx="3687718" cy="866827"/>
      </dsp:txXfrm>
    </dsp:sp>
    <dsp:sp modelId="{C61AD06C-ED8C-4C00-B603-8EAD9D48C8D4}">
      <dsp:nvSpPr>
        <dsp:cNvPr id="0" name=""/>
        <dsp:cNvSpPr/>
      </dsp:nvSpPr>
      <dsp:spPr>
        <a:xfrm>
          <a:off x="939546" y="1820336"/>
          <a:ext cx="37581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F871C-BEE9-4DB1-81B5-28A94D67816E}">
      <dsp:nvSpPr>
        <dsp:cNvPr id="0" name=""/>
        <dsp:cNvSpPr/>
      </dsp:nvSpPr>
      <dsp:spPr>
        <a:xfrm>
          <a:off x="1010011" y="1863678"/>
          <a:ext cx="3687718" cy="866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Control claims and litigation management</a:t>
          </a:r>
        </a:p>
      </dsp:txBody>
      <dsp:txXfrm>
        <a:off x="1010011" y="1863678"/>
        <a:ext cx="3687718" cy="866827"/>
      </dsp:txXfrm>
    </dsp:sp>
    <dsp:sp modelId="{3EAC8830-EE0B-440B-9775-BB621C4B9033}">
      <dsp:nvSpPr>
        <dsp:cNvPr id="0" name=""/>
        <dsp:cNvSpPr/>
      </dsp:nvSpPr>
      <dsp:spPr>
        <a:xfrm>
          <a:off x="939546" y="2730505"/>
          <a:ext cx="37581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73560D-D2EC-47F2-B631-E3D8D748FA0D}">
      <dsp:nvSpPr>
        <dsp:cNvPr id="0" name=""/>
        <dsp:cNvSpPr/>
      </dsp:nvSpPr>
      <dsp:spPr>
        <a:xfrm>
          <a:off x="1010011" y="2773846"/>
          <a:ext cx="3687718" cy="866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Reap benefits of group purchase</a:t>
          </a:r>
        </a:p>
      </dsp:txBody>
      <dsp:txXfrm>
        <a:off x="1010011" y="2773846"/>
        <a:ext cx="3687718" cy="866827"/>
      </dsp:txXfrm>
    </dsp:sp>
    <dsp:sp modelId="{7786EDE2-8576-4DF2-93A3-B8A295B59B20}">
      <dsp:nvSpPr>
        <dsp:cNvPr id="0" name=""/>
        <dsp:cNvSpPr/>
      </dsp:nvSpPr>
      <dsp:spPr>
        <a:xfrm>
          <a:off x="939546" y="3640673"/>
          <a:ext cx="37581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E4C155-7A78-4105-B95F-6F3A8AE6EA9E}">
      <dsp:nvSpPr>
        <dsp:cNvPr id="0" name=""/>
        <dsp:cNvSpPr/>
      </dsp:nvSpPr>
      <dsp:spPr>
        <a:xfrm>
          <a:off x="1010011" y="3684015"/>
          <a:ext cx="3687718" cy="866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Tailor risk control programs</a:t>
          </a:r>
        </a:p>
      </dsp:txBody>
      <dsp:txXfrm>
        <a:off x="1010011" y="3684015"/>
        <a:ext cx="3687718" cy="866827"/>
      </dsp:txXfrm>
    </dsp:sp>
    <dsp:sp modelId="{7F48AB5F-2D3F-4BC3-B71F-98FFF64DDA13}">
      <dsp:nvSpPr>
        <dsp:cNvPr id="0" name=""/>
        <dsp:cNvSpPr/>
      </dsp:nvSpPr>
      <dsp:spPr>
        <a:xfrm>
          <a:off x="939546" y="4550842"/>
          <a:ext cx="37581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E10236-1856-45BE-BFFD-61AC1CD19605}">
      <dsp:nvSpPr>
        <dsp:cNvPr id="0" name=""/>
        <dsp:cNvSpPr/>
      </dsp:nvSpPr>
      <dsp:spPr>
        <a:xfrm>
          <a:off x="1010011" y="4594183"/>
          <a:ext cx="3687718" cy="866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Member oversight of program equity</a:t>
          </a:r>
        </a:p>
      </dsp:txBody>
      <dsp:txXfrm>
        <a:off x="1010011" y="4594183"/>
        <a:ext cx="3687718" cy="866827"/>
      </dsp:txXfrm>
    </dsp:sp>
    <dsp:sp modelId="{466F644A-30F7-4064-BC92-F3F3297D8340}">
      <dsp:nvSpPr>
        <dsp:cNvPr id="0" name=""/>
        <dsp:cNvSpPr/>
      </dsp:nvSpPr>
      <dsp:spPr>
        <a:xfrm>
          <a:off x="939546" y="5461010"/>
          <a:ext cx="37581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2ECED-6CFD-4721-B2E0-4821FCE6E918}">
      <dsp:nvSpPr>
        <dsp:cNvPr id="0" name=""/>
        <dsp:cNvSpPr/>
      </dsp:nvSpPr>
      <dsp:spPr>
        <a:xfrm>
          <a:off x="0" y="192714"/>
          <a:ext cx="4867132" cy="4867132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0EFF7-B890-49C9-9B5C-3A1620EFF57D}">
      <dsp:nvSpPr>
        <dsp:cNvPr id="0" name=""/>
        <dsp:cNvSpPr/>
      </dsp:nvSpPr>
      <dsp:spPr>
        <a:xfrm>
          <a:off x="462377" y="655092"/>
          <a:ext cx="1898181" cy="189818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80% of public entities (over 90,000) obtain  coverage from a risk pool</a:t>
          </a:r>
        </a:p>
      </dsp:txBody>
      <dsp:txXfrm>
        <a:off x="555039" y="747754"/>
        <a:ext cx="1712857" cy="1712857"/>
      </dsp:txXfrm>
    </dsp:sp>
    <dsp:sp modelId="{165ADB90-42B4-4AC7-A39D-7F6F609BB5BE}">
      <dsp:nvSpPr>
        <dsp:cNvPr id="0" name=""/>
        <dsp:cNvSpPr/>
      </dsp:nvSpPr>
      <dsp:spPr>
        <a:xfrm>
          <a:off x="2506572" y="655092"/>
          <a:ext cx="1898181" cy="1898181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Member-owned, Member-funded, Member-Directed</a:t>
          </a:r>
        </a:p>
      </dsp:txBody>
      <dsp:txXfrm>
        <a:off x="2599234" y="747754"/>
        <a:ext cx="1712857" cy="1712857"/>
      </dsp:txXfrm>
    </dsp:sp>
    <dsp:sp modelId="{0E588482-93C7-48D9-BA23-E53C72B638F6}">
      <dsp:nvSpPr>
        <dsp:cNvPr id="0" name=""/>
        <dsp:cNvSpPr/>
      </dsp:nvSpPr>
      <dsp:spPr>
        <a:xfrm>
          <a:off x="462377" y="2699287"/>
          <a:ext cx="1898181" cy="1898181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Not Profit-driven – Goal is to </a:t>
          </a:r>
          <a:r>
            <a:rPr lang="en-US" sz="1600" u="sng" kern="1200"/>
            <a:t>contain and stabilize </a:t>
          </a:r>
          <a:r>
            <a:rPr lang="en-US" sz="1600" kern="1200"/>
            <a:t>costs </a:t>
          </a:r>
        </a:p>
      </dsp:txBody>
      <dsp:txXfrm>
        <a:off x="555039" y="2791949"/>
        <a:ext cx="1712857" cy="1712857"/>
      </dsp:txXfrm>
    </dsp:sp>
    <dsp:sp modelId="{00D6AF2D-3EAF-493E-BF23-B8F7ECE468EC}">
      <dsp:nvSpPr>
        <dsp:cNvPr id="0" name=""/>
        <dsp:cNvSpPr/>
      </dsp:nvSpPr>
      <dsp:spPr>
        <a:xfrm>
          <a:off x="2506572" y="2699287"/>
          <a:ext cx="1898181" cy="1898181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All programs designed to mitigate and manage risk and exposure for Kansas public entities</a:t>
          </a:r>
        </a:p>
      </dsp:txBody>
      <dsp:txXfrm>
        <a:off x="2599234" y="2791949"/>
        <a:ext cx="1712857" cy="17128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46B5D-D20F-4320-AE64-B3645FB93491}">
      <dsp:nvSpPr>
        <dsp:cNvPr id="0" name=""/>
        <dsp:cNvSpPr/>
      </dsp:nvSpPr>
      <dsp:spPr>
        <a:xfrm>
          <a:off x="0" y="319040"/>
          <a:ext cx="4867132" cy="5171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Formed in 1991 – over 30 years as the leading provider of property and casualty coverage and services to Kansas municipalities</a:t>
          </a:r>
        </a:p>
      </dsp:txBody>
      <dsp:txXfrm>
        <a:off x="25245" y="344285"/>
        <a:ext cx="4816642" cy="466650"/>
      </dsp:txXfrm>
    </dsp:sp>
    <dsp:sp modelId="{4A64EA3A-81F2-4309-AA16-F41AF909F5E5}">
      <dsp:nvSpPr>
        <dsp:cNvPr id="0" name=""/>
        <dsp:cNvSpPr/>
      </dsp:nvSpPr>
      <dsp:spPr>
        <a:xfrm>
          <a:off x="0" y="873620"/>
          <a:ext cx="4867132" cy="517140"/>
        </a:xfrm>
        <a:prstGeom prst="roundRect">
          <a:avLst/>
        </a:prstGeom>
        <a:solidFill>
          <a:schemeClr val="accent5">
            <a:hueOff val="-1050478"/>
            <a:satOff val="-1461"/>
            <a:lumOff val="-5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Began with 37 Counties</a:t>
          </a:r>
        </a:p>
      </dsp:txBody>
      <dsp:txXfrm>
        <a:off x="25245" y="898865"/>
        <a:ext cx="4816642" cy="466650"/>
      </dsp:txXfrm>
    </dsp:sp>
    <dsp:sp modelId="{17D1AE7F-873E-4096-B5AA-74C6BA977211}">
      <dsp:nvSpPr>
        <dsp:cNvPr id="0" name=""/>
        <dsp:cNvSpPr/>
      </dsp:nvSpPr>
      <dsp:spPr>
        <a:xfrm>
          <a:off x="0" y="1428200"/>
          <a:ext cx="4867132" cy="517140"/>
        </a:xfrm>
        <a:prstGeom prst="roundRect">
          <a:avLst/>
        </a:prstGeom>
        <a:solidFill>
          <a:schemeClr val="accent5">
            <a:hueOff val="-2100956"/>
            <a:satOff val="-2922"/>
            <a:lumOff val="-11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Today 78 of the 105 counties are members – plus 10 city members and 22 other municipality members</a:t>
          </a:r>
        </a:p>
      </dsp:txBody>
      <dsp:txXfrm>
        <a:off x="25245" y="1453445"/>
        <a:ext cx="4816642" cy="466650"/>
      </dsp:txXfrm>
    </dsp:sp>
    <dsp:sp modelId="{C663D872-B720-47D4-8825-C4BBD9E2C96F}">
      <dsp:nvSpPr>
        <dsp:cNvPr id="0" name=""/>
        <dsp:cNvSpPr/>
      </dsp:nvSpPr>
      <dsp:spPr>
        <a:xfrm>
          <a:off x="0" y="1982780"/>
          <a:ext cx="4867132" cy="517140"/>
        </a:xfrm>
        <a:prstGeom prst="roundRect">
          <a:avLst/>
        </a:prstGeom>
        <a:solidFill>
          <a:schemeClr val="accent5">
            <a:hueOff val="-3151433"/>
            <a:satOff val="-4383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Broad, tailored coverage</a:t>
          </a:r>
        </a:p>
      </dsp:txBody>
      <dsp:txXfrm>
        <a:off x="25245" y="2008025"/>
        <a:ext cx="4816642" cy="466650"/>
      </dsp:txXfrm>
    </dsp:sp>
    <dsp:sp modelId="{E5C1DE5E-8F0D-407C-B352-B48CCC886D19}">
      <dsp:nvSpPr>
        <dsp:cNvPr id="0" name=""/>
        <dsp:cNvSpPr/>
      </dsp:nvSpPr>
      <dsp:spPr>
        <a:xfrm>
          <a:off x="0" y="2537360"/>
          <a:ext cx="4867132" cy="517140"/>
        </a:xfrm>
        <a:prstGeom prst="roundRect">
          <a:avLst/>
        </a:prstGeom>
        <a:solidFill>
          <a:schemeClr val="accent5">
            <a:hueOff val="-4201911"/>
            <a:satOff val="-5845"/>
            <a:lumOff val="-22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Prudent limits</a:t>
          </a:r>
        </a:p>
      </dsp:txBody>
      <dsp:txXfrm>
        <a:off x="25245" y="2562605"/>
        <a:ext cx="4816642" cy="466650"/>
      </dsp:txXfrm>
    </dsp:sp>
    <dsp:sp modelId="{9696EBEE-181A-4185-ACC3-0848A8C141F1}">
      <dsp:nvSpPr>
        <dsp:cNvPr id="0" name=""/>
        <dsp:cNvSpPr/>
      </dsp:nvSpPr>
      <dsp:spPr>
        <a:xfrm>
          <a:off x="0" y="3091940"/>
          <a:ext cx="4867132" cy="517140"/>
        </a:xfrm>
        <a:prstGeom prst="roundRect">
          <a:avLst/>
        </a:prstGeom>
        <a:solidFill>
          <a:schemeClr val="accent5">
            <a:hueOff val="-5252389"/>
            <a:satOff val="-7306"/>
            <a:lumOff val="-28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Low stable rates</a:t>
          </a:r>
        </a:p>
      </dsp:txBody>
      <dsp:txXfrm>
        <a:off x="25245" y="3117185"/>
        <a:ext cx="4816642" cy="466650"/>
      </dsp:txXfrm>
    </dsp:sp>
    <dsp:sp modelId="{D8084CA2-E227-4DF7-B55C-B274F963F4A8}">
      <dsp:nvSpPr>
        <dsp:cNvPr id="0" name=""/>
        <dsp:cNvSpPr/>
      </dsp:nvSpPr>
      <dsp:spPr>
        <a:xfrm>
          <a:off x="0" y="3646520"/>
          <a:ext cx="4867132" cy="517140"/>
        </a:xfrm>
        <a:prstGeom prst="roundRect">
          <a:avLst/>
        </a:prstGeom>
        <a:solidFill>
          <a:schemeClr val="accent5">
            <a:hueOff val="-6302867"/>
            <a:satOff val="-8767"/>
            <a:lumOff val="-33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Extensive risk management services</a:t>
          </a:r>
        </a:p>
      </dsp:txBody>
      <dsp:txXfrm>
        <a:off x="25245" y="3671765"/>
        <a:ext cx="4816642" cy="466650"/>
      </dsp:txXfrm>
    </dsp:sp>
    <dsp:sp modelId="{B8424B6D-1AB2-4A35-A8DF-25D79D6CF066}">
      <dsp:nvSpPr>
        <dsp:cNvPr id="0" name=""/>
        <dsp:cNvSpPr/>
      </dsp:nvSpPr>
      <dsp:spPr>
        <a:xfrm>
          <a:off x="0" y="4201100"/>
          <a:ext cx="4867132" cy="51714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Strong net asset position</a:t>
          </a:r>
        </a:p>
      </dsp:txBody>
      <dsp:txXfrm>
        <a:off x="25245" y="4226345"/>
        <a:ext cx="4816642" cy="466650"/>
      </dsp:txXfrm>
    </dsp:sp>
    <dsp:sp modelId="{F2D76BB5-CE86-4560-9362-0CA782EE835E}">
      <dsp:nvSpPr>
        <dsp:cNvPr id="0" name=""/>
        <dsp:cNvSpPr/>
      </dsp:nvSpPr>
      <dsp:spPr>
        <a:xfrm>
          <a:off x="0" y="4718240"/>
          <a:ext cx="4867132" cy="21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53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600" kern="1200" dirty="0">
            <a:solidFill>
              <a:srgbClr val="FF0000"/>
            </a:solidFill>
          </a:endParaRPr>
        </a:p>
      </dsp:txBody>
      <dsp:txXfrm>
        <a:off x="0" y="4718240"/>
        <a:ext cx="4867132" cy="2152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442F21-3C95-4F2E-B37B-6A9B41EA6B43}">
      <dsp:nvSpPr>
        <dsp:cNvPr id="0" name=""/>
        <dsp:cNvSpPr/>
      </dsp:nvSpPr>
      <dsp:spPr>
        <a:xfrm>
          <a:off x="1469" y="1688032"/>
          <a:ext cx="1432573" cy="5093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7 Member Board of Trustees</a:t>
          </a:r>
        </a:p>
      </dsp:txBody>
      <dsp:txXfrm>
        <a:off x="1469" y="1688032"/>
        <a:ext cx="1432573" cy="509343"/>
      </dsp:txXfrm>
    </dsp:sp>
    <dsp:sp modelId="{B131CDA6-85C7-4350-AEFA-09C7566B829C}">
      <dsp:nvSpPr>
        <dsp:cNvPr id="0" name=""/>
        <dsp:cNvSpPr/>
      </dsp:nvSpPr>
      <dsp:spPr>
        <a:xfrm>
          <a:off x="1469" y="2197375"/>
          <a:ext cx="1432573" cy="168671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Elected by the Members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Serve 3-year terms</a:t>
          </a:r>
        </a:p>
      </dsp:txBody>
      <dsp:txXfrm>
        <a:off x="1469" y="2197375"/>
        <a:ext cx="1432573" cy="1686716"/>
      </dsp:txXfrm>
    </dsp:sp>
    <dsp:sp modelId="{9A473AD8-D233-4973-A942-A6AD7AB6D250}">
      <dsp:nvSpPr>
        <dsp:cNvPr id="0" name=""/>
        <dsp:cNvSpPr/>
      </dsp:nvSpPr>
      <dsp:spPr>
        <a:xfrm>
          <a:off x="1634602" y="1688032"/>
          <a:ext cx="1432573" cy="50934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Board elected officers:</a:t>
          </a:r>
        </a:p>
      </dsp:txBody>
      <dsp:txXfrm>
        <a:off x="1634602" y="1688032"/>
        <a:ext cx="1432573" cy="509343"/>
      </dsp:txXfrm>
    </dsp:sp>
    <dsp:sp modelId="{024C20D5-ECD3-4D5B-96E7-19A3AFCE8850}">
      <dsp:nvSpPr>
        <dsp:cNvPr id="0" name=""/>
        <dsp:cNvSpPr/>
      </dsp:nvSpPr>
      <dsp:spPr>
        <a:xfrm>
          <a:off x="1634602" y="2197375"/>
          <a:ext cx="1432573" cy="168671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President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Vice-President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Secretary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Financial Controller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Claims Controller</a:t>
          </a:r>
        </a:p>
      </dsp:txBody>
      <dsp:txXfrm>
        <a:off x="1634602" y="2197375"/>
        <a:ext cx="1432573" cy="1686716"/>
      </dsp:txXfrm>
    </dsp:sp>
    <dsp:sp modelId="{4F1D5870-EAEB-4EFF-B687-BBFAD0FF4A8B}">
      <dsp:nvSpPr>
        <dsp:cNvPr id="0" name=""/>
        <dsp:cNvSpPr/>
      </dsp:nvSpPr>
      <dsp:spPr>
        <a:xfrm>
          <a:off x="3267736" y="1688032"/>
          <a:ext cx="1432573" cy="50934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Committees:</a:t>
          </a:r>
        </a:p>
      </dsp:txBody>
      <dsp:txXfrm>
        <a:off x="3267736" y="1688032"/>
        <a:ext cx="1432573" cy="509343"/>
      </dsp:txXfrm>
    </dsp:sp>
    <dsp:sp modelId="{0791A9E4-E784-4FEB-BC0D-97A885023AE1}">
      <dsp:nvSpPr>
        <dsp:cNvPr id="0" name=""/>
        <dsp:cNvSpPr/>
      </dsp:nvSpPr>
      <dsp:spPr>
        <a:xfrm>
          <a:off x="3267736" y="2197375"/>
          <a:ext cx="1432573" cy="168671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Executive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Financial/Audit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Investment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Nominating</a:t>
          </a:r>
        </a:p>
      </dsp:txBody>
      <dsp:txXfrm>
        <a:off x="3267736" y="2197375"/>
        <a:ext cx="1432573" cy="16867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E8F7CE-50B5-4909-BA90-6356D8E27A7D}">
      <dsp:nvSpPr>
        <dsp:cNvPr id="0" name=""/>
        <dsp:cNvSpPr/>
      </dsp:nvSpPr>
      <dsp:spPr>
        <a:xfrm>
          <a:off x="0" y="48653"/>
          <a:ext cx="5092117" cy="63560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John Smith, President (Stanton County Commissioner)</a:t>
          </a:r>
          <a:endParaRPr lang="en-US" sz="1600" kern="1200" dirty="0"/>
        </a:p>
      </dsp:txBody>
      <dsp:txXfrm>
        <a:off x="31028" y="79681"/>
        <a:ext cx="5030061" cy="573546"/>
      </dsp:txXfrm>
    </dsp:sp>
    <dsp:sp modelId="{AAEEA254-2D8A-488B-B580-4A3836E453CF}">
      <dsp:nvSpPr>
        <dsp:cNvPr id="0" name=""/>
        <dsp:cNvSpPr/>
      </dsp:nvSpPr>
      <dsp:spPr>
        <a:xfrm>
          <a:off x="0" y="730336"/>
          <a:ext cx="5092117" cy="635602"/>
        </a:xfrm>
        <a:prstGeom prst="roundRect">
          <a:avLst/>
        </a:prstGeom>
        <a:solidFill>
          <a:schemeClr val="accent5">
            <a:hueOff val="-1050478"/>
            <a:satOff val="-1461"/>
            <a:lumOff val="-5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Sarah Rains, Vice-President (Hodgeman County Clerk)</a:t>
          </a:r>
          <a:endParaRPr lang="en-US" sz="1600" kern="1200" dirty="0"/>
        </a:p>
      </dsp:txBody>
      <dsp:txXfrm>
        <a:off x="31028" y="761364"/>
        <a:ext cx="5030061" cy="573546"/>
      </dsp:txXfrm>
    </dsp:sp>
    <dsp:sp modelId="{79E7E153-2909-40A8-A232-477F4D3160C3}">
      <dsp:nvSpPr>
        <dsp:cNvPr id="0" name=""/>
        <dsp:cNvSpPr/>
      </dsp:nvSpPr>
      <dsp:spPr>
        <a:xfrm>
          <a:off x="0" y="1412018"/>
          <a:ext cx="5092117" cy="635602"/>
        </a:xfrm>
        <a:prstGeom prst="roundRect">
          <a:avLst/>
        </a:prstGeom>
        <a:solidFill>
          <a:schemeClr val="accent5">
            <a:hueOff val="-2100956"/>
            <a:satOff val="-2922"/>
            <a:lumOff val="-11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David Lamb, Secretary (Linn County Clerk)</a:t>
          </a:r>
          <a:endParaRPr lang="en-US" sz="1600" kern="1200" dirty="0"/>
        </a:p>
      </dsp:txBody>
      <dsp:txXfrm>
        <a:off x="31028" y="1443046"/>
        <a:ext cx="5030061" cy="573546"/>
      </dsp:txXfrm>
    </dsp:sp>
    <dsp:sp modelId="{1A42B20C-EB7E-43B7-BFAE-B02999CFC8DC}">
      <dsp:nvSpPr>
        <dsp:cNvPr id="0" name=""/>
        <dsp:cNvSpPr/>
      </dsp:nvSpPr>
      <dsp:spPr>
        <a:xfrm>
          <a:off x="0" y="2093701"/>
          <a:ext cx="5092117" cy="635602"/>
        </a:xfrm>
        <a:prstGeom prst="roundRect">
          <a:avLst/>
        </a:prstGeom>
        <a:solidFill>
          <a:schemeClr val="accent5">
            <a:hueOff val="-3151433"/>
            <a:satOff val="-4383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Justin Clark, Financial Controller (Woodson County Commissioner)</a:t>
          </a:r>
          <a:endParaRPr lang="en-US" sz="1600" kern="1200" dirty="0"/>
        </a:p>
      </dsp:txBody>
      <dsp:txXfrm>
        <a:off x="31028" y="2124729"/>
        <a:ext cx="5030061" cy="573546"/>
      </dsp:txXfrm>
    </dsp:sp>
    <dsp:sp modelId="{7954055E-F90F-4A54-9F6C-0A7BDF513DF3}">
      <dsp:nvSpPr>
        <dsp:cNvPr id="0" name=""/>
        <dsp:cNvSpPr/>
      </dsp:nvSpPr>
      <dsp:spPr>
        <a:xfrm>
          <a:off x="0" y="2775383"/>
          <a:ext cx="5092117" cy="635602"/>
        </a:xfrm>
        <a:prstGeom prst="roundRect">
          <a:avLst/>
        </a:prstGeom>
        <a:solidFill>
          <a:schemeClr val="accent5">
            <a:hueOff val="-4201911"/>
            <a:satOff val="-5845"/>
            <a:lumOff val="-22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Kendal Lothman, Claims Controller (Kiowa County Sheriff)</a:t>
          </a:r>
          <a:endParaRPr lang="en-US" sz="1600" kern="1200" dirty="0"/>
        </a:p>
      </dsp:txBody>
      <dsp:txXfrm>
        <a:off x="31028" y="2806411"/>
        <a:ext cx="5030061" cy="573546"/>
      </dsp:txXfrm>
    </dsp:sp>
    <dsp:sp modelId="{46FDFE1B-8B39-42E9-9D44-8BE29FB4399F}">
      <dsp:nvSpPr>
        <dsp:cNvPr id="0" name=""/>
        <dsp:cNvSpPr/>
      </dsp:nvSpPr>
      <dsp:spPr>
        <a:xfrm>
          <a:off x="0" y="3457066"/>
          <a:ext cx="5092117" cy="635602"/>
        </a:xfrm>
        <a:prstGeom prst="roundRect">
          <a:avLst/>
        </a:prstGeom>
        <a:solidFill>
          <a:schemeClr val="accent5">
            <a:hueOff val="-5252389"/>
            <a:satOff val="-7306"/>
            <a:lumOff val="-28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Keith Becker (McPherson County Commissioner)</a:t>
          </a:r>
          <a:endParaRPr lang="en-US" sz="1600" kern="1200" dirty="0"/>
        </a:p>
      </dsp:txBody>
      <dsp:txXfrm>
        <a:off x="31028" y="3488094"/>
        <a:ext cx="5030061" cy="573546"/>
      </dsp:txXfrm>
    </dsp:sp>
    <dsp:sp modelId="{0F880598-029C-4309-B437-6678A2109B01}">
      <dsp:nvSpPr>
        <dsp:cNvPr id="0" name=""/>
        <dsp:cNvSpPr/>
      </dsp:nvSpPr>
      <dsp:spPr>
        <a:xfrm>
          <a:off x="0" y="4138749"/>
          <a:ext cx="5092117" cy="635602"/>
        </a:xfrm>
        <a:prstGeom prst="roundRect">
          <a:avLst/>
        </a:prstGeom>
        <a:solidFill>
          <a:schemeClr val="accent5">
            <a:hueOff val="-6302867"/>
            <a:satOff val="-8767"/>
            <a:lumOff val="-33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Dawn Harlow (Lincoln County Clerk)</a:t>
          </a:r>
          <a:endParaRPr lang="en-US" sz="1600" kern="1200" dirty="0"/>
        </a:p>
      </dsp:txBody>
      <dsp:txXfrm>
        <a:off x="31028" y="4169777"/>
        <a:ext cx="5030061" cy="573546"/>
      </dsp:txXfrm>
    </dsp:sp>
    <dsp:sp modelId="{496263B2-4497-439D-A812-8461FD741357}">
      <dsp:nvSpPr>
        <dsp:cNvPr id="0" name=""/>
        <dsp:cNvSpPr/>
      </dsp:nvSpPr>
      <dsp:spPr>
        <a:xfrm>
          <a:off x="0" y="4820431"/>
          <a:ext cx="5092117" cy="635602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Note: Board elected to three-year terms by membership. Officers elected by Board to one -year terms.</a:t>
          </a:r>
        </a:p>
      </dsp:txBody>
      <dsp:txXfrm>
        <a:off x="31028" y="4851459"/>
        <a:ext cx="5030061" cy="5735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DE780A-FADA-4D4D-85E1-84238B87615D}">
      <dsp:nvSpPr>
        <dsp:cNvPr id="0" name=""/>
        <dsp:cNvSpPr/>
      </dsp:nvSpPr>
      <dsp:spPr>
        <a:xfrm>
          <a:off x="4124113" y="356541"/>
          <a:ext cx="91440" cy="323798"/>
        </a:xfrm>
        <a:custGeom>
          <a:avLst/>
          <a:gdLst/>
          <a:ahLst/>
          <a:cxnLst/>
          <a:rect l="0" t="0" r="0" b="0"/>
          <a:pathLst>
            <a:path>
              <a:moveTo>
                <a:pt x="119630" y="0"/>
              </a:moveTo>
              <a:lnTo>
                <a:pt x="119630" y="323798"/>
              </a:lnTo>
              <a:lnTo>
                <a:pt x="45720" y="323798"/>
              </a:lnTo>
            </a:path>
          </a:pathLst>
        </a:custGeo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7B21F-CD51-4156-B136-231B5F922B69}">
      <dsp:nvSpPr>
        <dsp:cNvPr id="0" name=""/>
        <dsp:cNvSpPr/>
      </dsp:nvSpPr>
      <dsp:spPr>
        <a:xfrm>
          <a:off x="3416016" y="1356094"/>
          <a:ext cx="310398" cy="2819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9264"/>
              </a:lnTo>
              <a:lnTo>
                <a:pt x="310398" y="2819264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9C928B-629C-4685-9219-C3C1C194C89B}">
      <dsp:nvSpPr>
        <dsp:cNvPr id="0" name=""/>
        <dsp:cNvSpPr/>
      </dsp:nvSpPr>
      <dsp:spPr>
        <a:xfrm>
          <a:off x="3416016" y="1356094"/>
          <a:ext cx="310398" cy="2322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2904"/>
              </a:lnTo>
              <a:lnTo>
                <a:pt x="310398" y="23229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BBBAEA-EBBE-4165-8B83-C5E2F3F68B07}">
      <dsp:nvSpPr>
        <dsp:cNvPr id="0" name=""/>
        <dsp:cNvSpPr/>
      </dsp:nvSpPr>
      <dsp:spPr>
        <a:xfrm>
          <a:off x="3416016" y="1356094"/>
          <a:ext cx="310398" cy="182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3128"/>
              </a:lnTo>
              <a:lnTo>
                <a:pt x="310398" y="1823128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078395-CD1B-456A-A63E-E10EDF0656BB}">
      <dsp:nvSpPr>
        <dsp:cNvPr id="0" name=""/>
        <dsp:cNvSpPr/>
      </dsp:nvSpPr>
      <dsp:spPr>
        <a:xfrm>
          <a:off x="3416016" y="1356094"/>
          <a:ext cx="310398" cy="1323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3351"/>
              </a:lnTo>
              <a:lnTo>
                <a:pt x="310398" y="1323351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EEFD42-2404-434D-8BFE-DCE8D82704BA}">
      <dsp:nvSpPr>
        <dsp:cNvPr id="0" name=""/>
        <dsp:cNvSpPr/>
      </dsp:nvSpPr>
      <dsp:spPr>
        <a:xfrm>
          <a:off x="3416016" y="1356094"/>
          <a:ext cx="310398" cy="8235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3575"/>
              </a:lnTo>
              <a:lnTo>
                <a:pt x="310398" y="823575"/>
              </a:lnTo>
            </a:path>
          </a:pathLst>
        </a:custGeom>
        <a:noFill/>
        <a:ln w="12700" cap="flat" cmpd="sng" algn="ctr">
          <a:solidFill>
            <a:srgbClr val="4472C4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BC191-F481-49A3-BF31-DC3D823F9F10}">
      <dsp:nvSpPr>
        <dsp:cNvPr id="0" name=""/>
        <dsp:cNvSpPr/>
      </dsp:nvSpPr>
      <dsp:spPr>
        <a:xfrm>
          <a:off x="3416016" y="1356094"/>
          <a:ext cx="305949" cy="319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797"/>
              </a:lnTo>
              <a:lnTo>
                <a:pt x="305949" y="3197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2281B6-A7E1-4DA4-B651-1C0E65DD34DB}">
      <dsp:nvSpPr>
        <dsp:cNvPr id="0" name=""/>
        <dsp:cNvSpPr/>
      </dsp:nvSpPr>
      <dsp:spPr>
        <a:xfrm>
          <a:off x="4198024" y="356541"/>
          <a:ext cx="91440" cy="6475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7597"/>
              </a:lnTo>
            </a:path>
          </a:pathLst>
        </a:custGeo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6402A2-B882-4982-A09D-BC70C75E17DE}">
      <dsp:nvSpPr>
        <dsp:cNvPr id="0" name=""/>
        <dsp:cNvSpPr/>
      </dsp:nvSpPr>
      <dsp:spPr>
        <a:xfrm>
          <a:off x="3432304" y="4586"/>
          <a:ext cx="1622879" cy="35195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David M. Luke, JD, ARM Administrator/CEO</a:t>
          </a:r>
        </a:p>
      </dsp:txBody>
      <dsp:txXfrm>
        <a:off x="3432304" y="4586"/>
        <a:ext cx="1622879" cy="351955"/>
      </dsp:txXfrm>
    </dsp:sp>
    <dsp:sp modelId="{4B757E8A-6B0A-47F0-86F7-9ECDFF91DE89}">
      <dsp:nvSpPr>
        <dsp:cNvPr id="0" name=""/>
        <dsp:cNvSpPr/>
      </dsp:nvSpPr>
      <dsp:spPr>
        <a:xfrm>
          <a:off x="3209084" y="1004139"/>
          <a:ext cx="2069320" cy="35195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Maura Chambers, </a:t>
          </a: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ARM, AIC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Deputy Administrator</a:t>
          </a:r>
        </a:p>
      </dsp:txBody>
      <dsp:txXfrm>
        <a:off x="3209084" y="1004139"/>
        <a:ext cx="2069320" cy="351955"/>
      </dsp:txXfrm>
    </dsp:sp>
    <dsp:sp modelId="{595DB2B4-61DF-4B2B-B360-1F10FB99A589}">
      <dsp:nvSpPr>
        <dsp:cNvPr id="0" name=""/>
        <dsp:cNvSpPr/>
      </dsp:nvSpPr>
      <dsp:spPr>
        <a:xfrm>
          <a:off x="3721965" y="1499914"/>
          <a:ext cx="2855898" cy="35195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Robert Taylor, CPCU, ARP, AIS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Underwriting Manager</a:t>
          </a:r>
        </a:p>
      </dsp:txBody>
      <dsp:txXfrm>
        <a:off x="3721965" y="1499914"/>
        <a:ext cx="2855898" cy="351955"/>
      </dsp:txXfrm>
    </dsp:sp>
    <dsp:sp modelId="{60B6C018-625F-4B74-846D-AF3EA13E08FF}">
      <dsp:nvSpPr>
        <dsp:cNvPr id="0" name=""/>
        <dsp:cNvSpPr/>
      </dsp:nvSpPr>
      <dsp:spPr>
        <a:xfrm>
          <a:off x="3726414" y="2003692"/>
          <a:ext cx="2864613" cy="35195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Reed McGregor, AIC, AIM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Claims &amp; Litigation Manager</a:t>
          </a:r>
        </a:p>
      </dsp:txBody>
      <dsp:txXfrm>
        <a:off x="3726414" y="2003692"/>
        <a:ext cx="2864613" cy="351955"/>
      </dsp:txXfrm>
    </dsp:sp>
    <dsp:sp modelId="{69799A6F-8B2F-4E24-AB49-7477EF1872DB}">
      <dsp:nvSpPr>
        <dsp:cNvPr id="0" name=""/>
        <dsp:cNvSpPr/>
      </dsp:nvSpPr>
      <dsp:spPr>
        <a:xfrm>
          <a:off x="3726414" y="2503469"/>
          <a:ext cx="2917554" cy="35195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James Gambrell, AIC, CLU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Senior Claims Representative</a:t>
          </a:r>
        </a:p>
      </dsp:txBody>
      <dsp:txXfrm>
        <a:off x="3726414" y="2503469"/>
        <a:ext cx="2917554" cy="351955"/>
      </dsp:txXfrm>
    </dsp:sp>
    <dsp:sp modelId="{2A4AB5A2-8648-4BA3-A421-3D683950485F}">
      <dsp:nvSpPr>
        <dsp:cNvPr id="0" name=""/>
        <dsp:cNvSpPr/>
      </dsp:nvSpPr>
      <dsp:spPr>
        <a:xfrm>
          <a:off x="3726414" y="3003245"/>
          <a:ext cx="2956572" cy="35195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Lauren Lewis, AIC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Claims Representative</a:t>
          </a:r>
        </a:p>
      </dsp:txBody>
      <dsp:txXfrm>
        <a:off x="3726414" y="3003245"/>
        <a:ext cx="2956572" cy="351955"/>
      </dsp:txXfrm>
    </dsp:sp>
    <dsp:sp modelId="{91F4B6D4-16E7-414B-BEB3-54D735496AE5}">
      <dsp:nvSpPr>
        <dsp:cNvPr id="0" name=""/>
        <dsp:cNvSpPr/>
      </dsp:nvSpPr>
      <dsp:spPr>
        <a:xfrm>
          <a:off x="3726414" y="3503022"/>
          <a:ext cx="2956572" cy="35195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Yana Ross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Risk Manager</a:t>
          </a:r>
        </a:p>
      </dsp:txBody>
      <dsp:txXfrm>
        <a:off x="3726414" y="3503022"/>
        <a:ext cx="2956572" cy="351955"/>
      </dsp:txXfrm>
    </dsp:sp>
    <dsp:sp modelId="{E94B5414-F5F4-4734-BDB1-6F4035C0FE5D}">
      <dsp:nvSpPr>
        <dsp:cNvPr id="0" name=""/>
        <dsp:cNvSpPr/>
      </dsp:nvSpPr>
      <dsp:spPr>
        <a:xfrm>
          <a:off x="3726414" y="3999381"/>
          <a:ext cx="2948315" cy="35195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Sheriff Ed Harbin (Ret)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Law Enforcement Specialist</a:t>
          </a:r>
        </a:p>
      </dsp:txBody>
      <dsp:txXfrm>
        <a:off x="3726414" y="3999381"/>
        <a:ext cx="2948315" cy="351955"/>
      </dsp:txXfrm>
    </dsp:sp>
    <dsp:sp modelId="{44B3C742-1E00-4AB6-9B71-AB7EB9D7A6FF}">
      <dsp:nvSpPr>
        <dsp:cNvPr id="0" name=""/>
        <dsp:cNvSpPr/>
      </dsp:nvSpPr>
      <dsp:spPr>
        <a:xfrm>
          <a:off x="2469911" y="504363"/>
          <a:ext cx="1699922" cy="35195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Susan Flynn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Executive Assistant</a:t>
          </a:r>
        </a:p>
      </dsp:txBody>
      <dsp:txXfrm>
        <a:off x="2469911" y="504363"/>
        <a:ext cx="1699922" cy="35195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51CA50-290F-45E9-BF22-6DB7682F10EB}">
      <dsp:nvSpPr>
        <dsp:cNvPr id="0" name=""/>
        <dsp:cNvSpPr/>
      </dsp:nvSpPr>
      <dsp:spPr>
        <a:xfrm>
          <a:off x="0" y="2687"/>
          <a:ext cx="46977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A1339A-A1D7-4ABD-8F20-99EC79496580}">
      <dsp:nvSpPr>
        <dsp:cNvPr id="0" name=""/>
        <dsp:cNvSpPr/>
      </dsp:nvSpPr>
      <dsp:spPr>
        <a:xfrm>
          <a:off x="0" y="2687"/>
          <a:ext cx="4697730" cy="499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General Liability </a:t>
          </a:r>
        </a:p>
      </dsp:txBody>
      <dsp:txXfrm>
        <a:off x="0" y="2687"/>
        <a:ext cx="4697730" cy="499937"/>
      </dsp:txXfrm>
    </dsp:sp>
    <dsp:sp modelId="{1A713533-E5AA-42BC-9011-C41348D01526}">
      <dsp:nvSpPr>
        <dsp:cNvPr id="0" name=""/>
        <dsp:cNvSpPr/>
      </dsp:nvSpPr>
      <dsp:spPr>
        <a:xfrm>
          <a:off x="0" y="502625"/>
          <a:ext cx="46977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9A375B-3FFF-4948-9663-59885445C2EE}">
      <dsp:nvSpPr>
        <dsp:cNvPr id="0" name=""/>
        <dsp:cNvSpPr/>
      </dsp:nvSpPr>
      <dsp:spPr>
        <a:xfrm>
          <a:off x="0" y="502625"/>
          <a:ext cx="4697730" cy="499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Automobile Liability</a:t>
          </a:r>
        </a:p>
      </dsp:txBody>
      <dsp:txXfrm>
        <a:off x="0" y="502625"/>
        <a:ext cx="4697730" cy="499937"/>
      </dsp:txXfrm>
    </dsp:sp>
    <dsp:sp modelId="{683DF850-57EF-44A3-BFB5-CDB553FF0D8F}">
      <dsp:nvSpPr>
        <dsp:cNvPr id="0" name=""/>
        <dsp:cNvSpPr/>
      </dsp:nvSpPr>
      <dsp:spPr>
        <a:xfrm>
          <a:off x="0" y="1002562"/>
          <a:ext cx="46977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9FB908-5DAE-43C7-A0DE-6850F3C73DEF}">
      <dsp:nvSpPr>
        <dsp:cNvPr id="0" name=""/>
        <dsp:cNvSpPr/>
      </dsp:nvSpPr>
      <dsp:spPr>
        <a:xfrm>
          <a:off x="0" y="1002562"/>
          <a:ext cx="4697730" cy="499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Law Enforcement Liability</a:t>
          </a:r>
        </a:p>
      </dsp:txBody>
      <dsp:txXfrm>
        <a:off x="0" y="1002562"/>
        <a:ext cx="4697730" cy="499937"/>
      </dsp:txXfrm>
    </dsp:sp>
    <dsp:sp modelId="{40E159CA-3854-4740-8962-22C1A6F5CA7A}">
      <dsp:nvSpPr>
        <dsp:cNvPr id="0" name=""/>
        <dsp:cNvSpPr/>
      </dsp:nvSpPr>
      <dsp:spPr>
        <a:xfrm>
          <a:off x="0" y="1502500"/>
          <a:ext cx="46977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CF401-ACDB-4DDE-B869-14055E820BEB}">
      <dsp:nvSpPr>
        <dsp:cNvPr id="0" name=""/>
        <dsp:cNvSpPr/>
      </dsp:nvSpPr>
      <dsp:spPr>
        <a:xfrm>
          <a:off x="0" y="1502500"/>
          <a:ext cx="4697730" cy="499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Public Officials’ Errors and Omissions Liability</a:t>
          </a:r>
        </a:p>
      </dsp:txBody>
      <dsp:txXfrm>
        <a:off x="0" y="1502500"/>
        <a:ext cx="4697730" cy="499937"/>
      </dsp:txXfrm>
    </dsp:sp>
    <dsp:sp modelId="{6F1238DA-EDD7-4E15-A958-C641E53EB358}">
      <dsp:nvSpPr>
        <dsp:cNvPr id="0" name=""/>
        <dsp:cNvSpPr/>
      </dsp:nvSpPr>
      <dsp:spPr>
        <a:xfrm>
          <a:off x="0" y="2002437"/>
          <a:ext cx="46977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4498E3-8B77-4EF4-B451-C3BFECFA0513}">
      <dsp:nvSpPr>
        <dsp:cNvPr id="0" name=""/>
        <dsp:cNvSpPr/>
      </dsp:nvSpPr>
      <dsp:spPr>
        <a:xfrm>
          <a:off x="0" y="2002437"/>
          <a:ext cx="4697730" cy="499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Employee Benefits Liability</a:t>
          </a:r>
        </a:p>
      </dsp:txBody>
      <dsp:txXfrm>
        <a:off x="0" y="2002437"/>
        <a:ext cx="4697730" cy="499937"/>
      </dsp:txXfrm>
    </dsp:sp>
    <dsp:sp modelId="{5C251AAB-BE2C-4656-9234-2ECD3FF56B10}">
      <dsp:nvSpPr>
        <dsp:cNvPr id="0" name=""/>
        <dsp:cNvSpPr/>
      </dsp:nvSpPr>
      <dsp:spPr>
        <a:xfrm>
          <a:off x="0" y="2502375"/>
          <a:ext cx="46977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792653-97AF-4B8F-8E2F-01EB9A51EFB8}">
      <dsp:nvSpPr>
        <dsp:cNvPr id="0" name=""/>
        <dsp:cNvSpPr/>
      </dsp:nvSpPr>
      <dsp:spPr>
        <a:xfrm>
          <a:off x="0" y="2502375"/>
          <a:ext cx="4697730" cy="499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Professional Liability for Nurses and EMTs</a:t>
          </a:r>
        </a:p>
      </dsp:txBody>
      <dsp:txXfrm>
        <a:off x="0" y="2502375"/>
        <a:ext cx="4697730" cy="499937"/>
      </dsp:txXfrm>
    </dsp:sp>
    <dsp:sp modelId="{BD57C0D0-9232-419A-80AC-E5881232F76C}">
      <dsp:nvSpPr>
        <dsp:cNvPr id="0" name=""/>
        <dsp:cNvSpPr/>
      </dsp:nvSpPr>
      <dsp:spPr>
        <a:xfrm>
          <a:off x="0" y="3002312"/>
          <a:ext cx="46977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1F94B8-E28E-4A6B-8DE4-65C5DDC3AA77}">
      <dsp:nvSpPr>
        <dsp:cNvPr id="0" name=""/>
        <dsp:cNvSpPr/>
      </dsp:nvSpPr>
      <dsp:spPr>
        <a:xfrm>
          <a:off x="0" y="3002312"/>
          <a:ext cx="4697730" cy="499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Cyber Liability</a:t>
          </a:r>
        </a:p>
      </dsp:txBody>
      <dsp:txXfrm>
        <a:off x="0" y="3002312"/>
        <a:ext cx="4697730" cy="499937"/>
      </dsp:txXfrm>
    </dsp:sp>
    <dsp:sp modelId="{ED058F9D-55D4-4171-BF89-7D4FCD693908}">
      <dsp:nvSpPr>
        <dsp:cNvPr id="0" name=""/>
        <dsp:cNvSpPr/>
      </dsp:nvSpPr>
      <dsp:spPr>
        <a:xfrm>
          <a:off x="0" y="3502250"/>
          <a:ext cx="46977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4FF8B6-DF72-4284-9996-E57B14F8BEEE}">
      <dsp:nvSpPr>
        <dsp:cNvPr id="0" name=""/>
        <dsp:cNvSpPr/>
      </dsp:nvSpPr>
      <dsp:spPr>
        <a:xfrm>
          <a:off x="0" y="3502250"/>
          <a:ext cx="4697730" cy="499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Property Including Flood, Earthquake and Terrorism</a:t>
          </a:r>
        </a:p>
      </dsp:txBody>
      <dsp:txXfrm>
        <a:off x="0" y="3502250"/>
        <a:ext cx="4697730" cy="499937"/>
      </dsp:txXfrm>
    </dsp:sp>
    <dsp:sp modelId="{5FD251CB-ADF8-40F2-9A93-DD70148BB9C0}">
      <dsp:nvSpPr>
        <dsp:cNvPr id="0" name=""/>
        <dsp:cNvSpPr/>
      </dsp:nvSpPr>
      <dsp:spPr>
        <a:xfrm>
          <a:off x="0" y="4002187"/>
          <a:ext cx="46977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E4349-62D6-40D2-BE87-B33D62E1E74F}">
      <dsp:nvSpPr>
        <dsp:cNvPr id="0" name=""/>
        <dsp:cNvSpPr/>
      </dsp:nvSpPr>
      <dsp:spPr>
        <a:xfrm>
          <a:off x="0" y="4002187"/>
          <a:ext cx="4697730" cy="499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Equipment Breakdown</a:t>
          </a:r>
        </a:p>
      </dsp:txBody>
      <dsp:txXfrm>
        <a:off x="0" y="4002187"/>
        <a:ext cx="4697730" cy="499937"/>
      </dsp:txXfrm>
    </dsp:sp>
    <dsp:sp modelId="{706AFFFD-BE09-456E-9825-D50ECE78D677}">
      <dsp:nvSpPr>
        <dsp:cNvPr id="0" name=""/>
        <dsp:cNvSpPr/>
      </dsp:nvSpPr>
      <dsp:spPr>
        <a:xfrm>
          <a:off x="0" y="4502125"/>
          <a:ext cx="46977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FFB6D8-C41A-4BD9-A4CF-27EF385DEB23}">
      <dsp:nvSpPr>
        <dsp:cNvPr id="0" name=""/>
        <dsp:cNvSpPr/>
      </dsp:nvSpPr>
      <dsp:spPr>
        <a:xfrm>
          <a:off x="0" y="4502125"/>
          <a:ext cx="4697730" cy="499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Crime</a:t>
          </a:r>
        </a:p>
      </dsp:txBody>
      <dsp:txXfrm>
        <a:off x="0" y="4502125"/>
        <a:ext cx="4697730" cy="499937"/>
      </dsp:txXfrm>
    </dsp:sp>
    <dsp:sp modelId="{B8226134-EC0A-4358-913A-99B271EEF91F}">
      <dsp:nvSpPr>
        <dsp:cNvPr id="0" name=""/>
        <dsp:cNvSpPr/>
      </dsp:nvSpPr>
      <dsp:spPr>
        <a:xfrm>
          <a:off x="0" y="5002062"/>
          <a:ext cx="46977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252255-25AD-40D8-A55A-6DBDCDE0E72D}">
      <dsp:nvSpPr>
        <dsp:cNvPr id="0" name=""/>
        <dsp:cNvSpPr/>
      </dsp:nvSpPr>
      <dsp:spPr>
        <a:xfrm>
          <a:off x="0" y="5002062"/>
          <a:ext cx="4697730" cy="499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Surety</a:t>
          </a:r>
        </a:p>
      </dsp:txBody>
      <dsp:txXfrm>
        <a:off x="0" y="5002062"/>
        <a:ext cx="4697730" cy="4999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AC190-3850-41BB-A1E1-1CE7FEC71F68}">
      <dsp:nvSpPr>
        <dsp:cNvPr id="0" name=""/>
        <dsp:cNvSpPr/>
      </dsp:nvSpPr>
      <dsp:spPr>
        <a:xfrm>
          <a:off x="0" y="0"/>
          <a:ext cx="486713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50755-74B4-4B7B-8181-F0BF3CB8540D}">
      <dsp:nvSpPr>
        <dsp:cNvPr id="0" name=""/>
        <dsp:cNvSpPr/>
      </dsp:nvSpPr>
      <dsp:spPr>
        <a:xfrm>
          <a:off x="0" y="0"/>
          <a:ext cx="973426" cy="5252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Liability </a:t>
          </a:r>
        </a:p>
      </dsp:txBody>
      <dsp:txXfrm>
        <a:off x="0" y="0"/>
        <a:ext cx="973426" cy="5252560"/>
      </dsp:txXfrm>
    </dsp:sp>
    <dsp:sp modelId="{59C66787-4CBB-4D97-841D-69A322E23E8D}">
      <dsp:nvSpPr>
        <dsp:cNvPr id="0" name=""/>
        <dsp:cNvSpPr/>
      </dsp:nvSpPr>
      <dsp:spPr>
        <a:xfrm>
          <a:off x="1046433" y="49499"/>
          <a:ext cx="3820698" cy="989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Higher Liability Limits for Non-KTCA Claims</a:t>
          </a:r>
        </a:p>
      </dsp:txBody>
      <dsp:txXfrm>
        <a:off x="1046433" y="49499"/>
        <a:ext cx="3820698" cy="989984"/>
      </dsp:txXfrm>
    </dsp:sp>
    <dsp:sp modelId="{9C198EDF-ED13-4DF8-ADA3-63B877CDEC56}">
      <dsp:nvSpPr>
        <dsp:cNvPr id="0" name=""/>
        <dsp:cNvSpPr/>
      </dsp:nvSpPr>
      <dsp:spPr>
        <a:xfrm>
          <a:off x="973426" y="1039483"/>
          <a:ext cx="389370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642C01-D4DA-418C-963B-D22EEDCA7C8C}">
      <dsp:nvSpPr>
        <dsp:cNvPr id="0" name=""/>
        <dsp:cNvSpPr/>
      </dsp:nvSpPr>
      <dsp:spPr>
        <a:xfrm>
          <a:off x="1046433" y="1088983"/>
          <a:ext cx="3820698" cy="989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Additional Defense Costs Outside the Limits</a:t>
          </a:r>
        </a:p>
      </dsp:txBody>
      <dsp:txXfrm>
        <a:off x="1046433" y="1088983"/>
        <a:ext cx="3820698" cy="989984"/>
      </dsp:txXfrm>
    </dsp:sp>
    <dsp:sp modelId="{6F778FFD-BBA4-41D5-9E7E-BF3F7934F38E}">
      <dsp:nvSpPr>
        <dsp:cNvPr id="0" name=""/>
        <dsp:cNvSpPr/>
      </dsp:nvSpPr>
      <dsp:spPr>
        <a:xfrm>
          <a:off x="973426" y="2078967"/>
          <a:ext cx="389370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9A1C07-241B-41F1-8047-20955B54234D}">
      <dsp:nvSpPr>
        <dsp:cNvPr id="0" name=""/>
        <dsp:cNvSpPr/>
      </dsp:nvSpPr>
      <dsp:spPr>
        <a:xfrm>
          <a:off x="1046433" y="2128466"/>
          <a:ext cx="3820698" cy="989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No Aggregate Limits on Liability for General Liability, Law Enforcement Liability and Automobile Liability Coverages</a:t>
          </a:r>
        </a:p>
      </dsp:txBody>
      <dsp:txXfrm>
        <a:off x="1046433" y="2128466"/>
        <a:ext cx="3820698" cy="989984"/>
      </dsp:txXfrm>
    </dsp:sp>
    <dsp:sp modelId="{43DFA8F0-D152-4BA5-AA63-29571355886B}">
      <dsp:nvSpPr>
        <dsp:cNvPr id="0" name=""/>
        <dsp:cNvSpPr/>
      </dsp:nvSpPr>
      <dsp:spPr>
        <a:xfrm>
          <a:off x="973426" y="3118451"/>
          <a:ext cx="389370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132C3-DE90-4EED-8693-666A433F717F}">
      <dsp:nvSpPr>
        <dsp:cNvPr id="0" name=""/>
        <dsp:cNvSpPr/>
      </dsp:nvSpPr>
      <dsp:spPr>
        <a:xfrm>
          <a:off x="1046433" y="3167950"/>
          <a:ext cx="3820698" cy="989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Crisis Response Coverage Included</a:t>
          </a:r>
        </a:p>
      </dsp:txBody>
      <dsp:txXfrm>
        <a:off x="1046433" y="3167950"/>
        <a:ext cx="3820698" cy="989984"/>
      </dsp:txXfrm>
    </dsp:sp>
    <dsp:sp modelId="{0E0309B5-3475-4298-AD40-C2000D5D3ABD}">
      <dsp:nvSpPr>
        <dsp:cNvPr id="0" name=""/>
        <dsp:cNvSpPr/>
      </dsp:nvSpPr>
      <dsp:spPr>
        <a:xfrm>
          <a:off x="973426" y="4157935"/>
          <a:ext cx="389370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23752F-554D-4389-ABB3-C732A0A3DF68}">
      <dsp:nvSpPr>
        <dsp:cNvPr id="0" name=""/>
        <dsp:cNvSpPr/>
      </dsp:nvSpPr>
      <dsp:spPr>
        <a:xfrm>
          <a:off x="1046433" y="4207434"/>
          <a:ext cx="3820698" cy="989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Sub-limited Coverage for Injunctive Relief Claims</a:t>
          </a:r>
        </a:p>
      </dsp:txBody>
      <dsp:txXfrm>
        <a:off x="1046433" y="4207434"/>
        <a:ext cx="3820698" cy="989984"/>
      </dsp:txXfrm>
    </dsp:sp>
    <dsp:sp modelId="{591AB226-AB3D-4843-B24B-EC5E32BE1CF4}">
      <dsp:nvSpPr>
        <dsp:cNvPr id="0" name=""/>
        <dsp:cNvSpPr/>
      </dsp:nvSpPr>
      <dsp:spPr>
        <a:xfrm>
          <a:off x="973426" y="5197419"/>
          <a:ext cx="389370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0.24061</cdr:x>
      <cdr:y>0.02343</cdr:y>
    </cdr:from>
    <cdr:to>
      <cdr:x>0.74779</cdr:x>
      <cdr:y>0.13113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95BF8EB-8E75-1F5E-FCD3-CB5DD00488C4}"/>
            </a:ext>
          </a:extLst>
        </cdr:cNvPr>
        <cdr:cNvSpPr txBox="1"/>
      </cdr:nvSpPr>
      <cdr:spPr>
        <a:xfrm xmlns:a="http://schemas.openxmlformats.org/drawingml/2006/main">
          <a:off x="1897586" y="78958"/>
          <a:ext cx="3999976" cy="3629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en-US" sz="1400" dirty="0"/>
            <a:t>Property</a:t>
          </a:r>
          <a:r>
            <a:rPr lang="en-US" sz="1400" baseline="0" dirty="0"/>
            <a:t> Contribution per $100 of Insured Value</a:t>
          </a:r>
          <a:endParaRPr lang="en-US" sz="1400" dirty="0"/>
        </a:p>
        <a:p xmlns:a="http://schemas.openxmlformats.org/drawingml/2006/main">
          <a:endParaRPr lang="en-US" sz="14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2BC798-844C-1E29-D595-FC12EB6879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804" cy="462906"/>
          </a:xfrm>
          <a:prstGeom prst="rect">
            <a:avLst/>
          </a:prstGeom>
        </p:spPr>
        <p:txBody>
          <a:bodyPr vert="horz" lIns="90580" tIns="45290" rIns="90580" bIns="4529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BD7BDD-4DE9-5C5F-0D9A-3BEA924004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6702" y="0"/>
            <a:ext cx="3011804" cy="462906"/>
          </a:xfrm>
          <a:prstGeom prst="rect">
            <a:avLst/>
          </a:prstGeom>
        </p:spPr>
        <p:txBody>
          <a:bodyPr vert="horz" lIns="90580" tIns="45290" rIns="90580" bIns="45290" rtlCol="0"/>
          <a:lstStyle>
            <a:lvl1pPr algn="r">
              <a:defRPr sz="1200"/>
            </a:lvl1pPr>
          </a:lstStyle>
          <a:p>
            <a:fld id="{A7B4E632-5D9E-4671-B5EF-0B11509D0062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C4DF5-64A2-AAF7-550B-CCDF5C184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3170"/>
            <a:ext cx="3011804" cy="462906"/>
          </a:xfrm>
          <a:prstGeom prst="rect">
            <a:avLst/>
          </a:prstGeom>
        </p:spPr>
        <p:txBody>
          <a:bodyPr vert="horz" lIns="90580" tIns="45290" rIns="90580" bIns="4529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24046-2BA5-BC75-427A-5919D35DF9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6702" y="8773170"/>
            <a:ext cx="3011804" cy="462906"/>
          </a:xfrm>
          <a:prstGeom prst="rect">
            <a:avLst/>
          </a:prstGeom>
        </p:spPr>
        <p:txBody>
          <a:bodyPr vert="horz" lIns="90580" tIns="45290" rIns="90580" bIns="45290" rtlCol="0" anchor="b"/>
          <a:lstStyle>
            <a:lvl1pPr algn="r">
              <a:defRPr sz="1200"/>
            </a:lvl1pPr>
          </a:lstStyle>
          <a:p>
            <a:fld id="{EE0AFD00-9471-435A-8016-ED9316329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4850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3408"/>
          </a:xfrm>
          <a:prstGeom prst="rect">
            <a:avLst/>
          </a:prstGeom>
        </p:spPr>
        <p:txBody>
          <a:bodyPr vert="horz" lIns="92123" tIns="46061" rIns="92123" bIns="4606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70" y="0"/>
            <a:ext cx="3011699" cy="463408"/>
          </a:xfrm>
          <a:prstGeom prst="rect">
            <a:avLst/>
          </a:prstGeom>
        </p:spPr>
        <p:txBody>
          <a:bodyPr vert="horz" lIns="92123" tIns="46061" rIns="92123" bIns="46061" rtlCol="0"/>
          <a:lstStyle>
            <a:lvl1pPr algn="r">
              <a:defRPr sz="1200"/>
            </a:lvl1pPr>
          </a:lstStyle>
          <a:p>
            <a:fld id="{2F19E75C-D3D5-461A-9CE1-7BA6D6DC66E6}" type="datetimeFigureOut">
              <a:rPr lang="en-US" smtClean="0"/>
              <a:t>1/19/2024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3" tIns="46061" rIns="92123" bIns="4606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9" y="4444864"/>
            <a:ext cx="5560060" cy="3636705"/>
          </a:xfrm>
          <a:prstGeom prst="rect">
            <a:avLst/>
          </a:prstGeom>
        </p:spPr>
        <p:txBody>
          <a:bodyPr vert="horz" lIns="92123" tIns="46061" rIns="92123" bIns="4606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71"/>
            <a:ext cx="3011699" cy="463407"/>
          </a:xfrm>
          <a:prstGeom prst="rect">
            <a:avLst/>
          </a:prstGeom>
        </p:spPr>
        <p:txBody>
          <a:bodyPr vert="horz" lIns="92123" tIns="46061" rIns="92123" bIns="4606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70" y="8772671"/>
            <a:ext cx="3011699" cy="463407"/>
          </a:xfrm>
          <a:prstGeom prst="rect">
            <a:avLst/>
          </a:prstGeom>
        </p:spPr>
        <p:txBody>
          <a:bodyPr vert="horz" lIns="92123" tIns="46061" rIns="92123" bIns="46061" rtlCol="0" anchor="b"/>
          <a:lstStyle>
            <a:lvl1pPr algn="r">
              <a:defRPr sz="1200"/>
            </a:lvl1pPr>
          </a:lstStyle>
          <a:p>
            <a:fld id="{9056C5EA-C872-48D0-B59B-5738A4E841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5891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135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627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674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436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851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78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944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8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017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538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006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F500-F845-49EB-A6E6-BBEA4C1172CF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17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22CD-3A01-4964-91A2-DC2F72A3CD9F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769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8E8BE-834A-4D3E-9EAB-8650BADD68A0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78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639" y="1773866"/>
            <a:ext cx="78867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F8B4-FBFA-48CB-9FED-4DB1F2197846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050" name="Picture 2" descr="N:\David\Marketing\Logos\2015 Logos\swosh version\kcamp_acronym only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59" y="6336324"/>
            <a:ext cx="1099870" cy="32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978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0E685-C5D0-40B2-B4A6-91741C60BEC9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48" y="6266482"/>
            <a:ext cx="1210504" cy="5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328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40BC-6A4F-4D08-B591-6E42FA416813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48" y="6266482"/>
            <a:ext cx="1210504" cy="5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177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777D-6ECA-40A2-9A15-901F805D3C85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48" y="6266482"/>
            <a:ext cx="1210504" cy="5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52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05B1B-90C4-416D-9C6B-C75136B7564D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48" y="6266482"/>
            <a:ext cx="1210504" cy="5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8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4622E-83AF-4184-A5D0-DF1BA5D5792B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266482"/>
            <a:ext cx="1210504" cy="5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239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66A5F-5946-4B45-8B21-4DFAA39122E1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48" y="6266482"/>
            <a:ext cx="1210504" cy="5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6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04CAC-7ACB-40F3-BA20-B690867E2A84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48" y="6266482"/>
            <a:ext cx="1210504" cy="5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1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2363B-B57D-4E57-9B76-6EAEA4F9F2A7}" type="datetime1">
              <a:rPr lang="en-US" smtClean="0"/>
              <a:t>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67E2E-6192-422B-8BD5-70E45A70E55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38539" y="0"/>
            <a:ext cx="13252" cy="6858000"/>
          </a:xfrm>
          <a:prstGeom prst="line">
            <a:avLst/>
          </a:prstGeom>
          <a:ln w="2540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938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006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94714483-7072-431F-9DBE-87F44E4D4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95892E1-F4A5-4991-AC52-4F417B14A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ACF597F8-76AA-44FA-8E6A-06223B66C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1036" name="Oval 1035">
              <a:extLst>
                <a:ext uri="{FF2B5EF4-FFF2-40B4-BE49-F238E27FC236}">
                  <a16:creationId xmlns:a16="http://schemas.microsoft.com/office/drawing/2014/main" id="{A6E12753-0A63-43EE-B28A-C989D033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Oval 1036">
              <a:extLst>
                <a:ext uri="{FF2B5EF4-FFF2-40B4-BE49-F238E27FC236}">
                  <a16:creationId xmlns:a16="http://schemas.microsoft.com/office/drawing/2014/main" id="{B26FA385-76DA-40E9-9257-AA3E07FF6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Oval 1037">
              <a:extLst>
                <a:ext uri="{FF2B5EF4-FFF2-40B4-BE49-F238E27FC236}">
                  <a16:creationId xmlns:a16="http://schemas.microsoft.com/office/drawing/2014/main" id="{262D75CA-F374-4878-8106-3EA5E970D6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Oval 1038">
              <a:extLst>
                <a:ext uri="{FF2B5EF4-FFF2-40B4-BE49-F238E27FC236}">
                  <a16:creationId xmlns:a16="http://schemas.microsoft.com/office/drawing/2014/main" id="{938667A5-74E3-4EFD-8C45-F48F47427C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0" name="Oval 1039">
              <a:extLst>
                <a:ext uri="{FF2B5EF4-FFF2-40B4-BE49-F238E27FC236}">
                  <a16:creationId xmlns:a16="http://schemas.microsoft.com/office/drawing/2014/main" id="{31512EE2-F4CC-4E18-9CDA-B92C11122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Oval 1040">
              <a:extLst>
                <a:ext uri="{FF2B5EF4-FFF2-40B4-BE49-F238E27FC236}">
                  <a16:creationId xmlns:a16="http://schemas.microsoft.com/office/drawing/2014/main" id="{B99E503B-9B4D-4EE3-A50F-15AC374F61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E2683E3F-F855-4549-84F8-42064EC0F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8FC90B1E-0223-4440-AF22-8F32F6F0C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1046" name="Straight Connector 1045">
              <a:extLst>
                <a:ext uri="{FF2B5EF4-FFF2-40B4-BE49-F238E27FC236}">
                  <a16:creationId xmlns:a16="http://schemas.microsoft.com/office/drawing/2014/main" id="{A2D2E879-0004-4D84-8137-1C0933403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7" name="Straight Connector 1046">
              <a:extLst>
                <a:ext uri="{FF2B5EF4-FFF2-40B4-BE49-F238E27FC236}">
                  <a16:creationId xmlns:a16="http://schemas.microsoft.com/office/drawing/2014/main" id="{43BE75A2-0D83-4F8E-84CC-D3BCD565B1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8" name="Straight Connector 1047">
              <a:extLst>
                <a:ext uri="{FF2B5EF4-FFF2-40B4-BE49-F238E27FC236}">
                  <a16:creationId xmlns:a16="http://schemas.microsoft.com/office/drawing/2014/main" id="{E90F7F49-1039-49EF-A9BD-153DB590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9" name="Straight Connector 1048">
              <a:extLst>
                <a:ext uri="{FF2B5EF4-FFF2-40B4-BE49-F238E27FC236}">
                  <a16:creationId xmlns:a16="http://schemas.microsoft.com/office/drawing/2014/main" id="{9E85F508-9EA4-4B4D-8171-648670650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1" name="Rectangle 1050">
            <a:extLst>
              <a:ext uri="{FF2B5EF4-FFF2-40B4-BE49-F238E27FC236}">
                <a16:creationId xmlns:a16="http://schemas.microsoft.com/office/drawing/2014/main" id="{832F3179-0CD5-40C8-9939-D8355006F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3" name="Group 1052">
            <a:extLst>
              <a:ext uri="{FF2B5EF4-FFF2-40B4-BE49-F238E27FC236}">
                <a16:creationId xmlns:a16="http://schemas.microsoft.com/office/drawing/2014/main" id="{11CE155D-684B-4F5E-B835-C52765E31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1054" name="Straight Connector 1053">
              <a:extLst>
                <a:ext uri="{FF2B5EF4-FFF2-40B4-BE49-F238E27FC236}">
                  <a16:creationId xmlns:a16="http://schemas.microsoft.com/office/drawing/2014/main" id="{04F84AF8-E1A7-41D4-A102-8F87CAE37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5" name="Straight Connector 1054">
              <a:extLst>
                <a:ext uri="{FF2B5EF4-FFF2-40B4-BE49-F238E27FC236}">
                  <a16:creationId xmlns:a16="http://schemas.microsoft.com/office/drawing/2014/main" id="{4ED126F1-DB23-4314-B6C7-FE89E3C58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6" name="Straight Connector 1055">
              <a:extLst>
                <a:ext uri="{FF2B5EF4-FFF2-40B4-BE49-F238E27FC236}">
                  <a16:creationId xmlns:a16="http://schemas.microsoft.com/office/drawing/2014/main" id="{8ACB2B6F-8883-4A00-88DD-98CDDD46B8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7" name="Straight Connector 1056">
              <a:extLst>
                <a:ext uri="{FF2B5EF4-FFF2-40B4-BE49-F238E27FC236}">
                  <a16:creationId xmlns:a16="http://schemas.microsoft.com/office/drawing/2014/main" id="{3B9A2180-808A-4423-BB2B-6464B2900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N:\David\Marketing\Logos\2015 Logos\swosh version\kcamp_acronym onl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9365" y="99461"/>
            <a:ext cx="3804409" cy="10961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lpg horizontal new">
            <a:extLst>
              <a:ext uri="{FF2B5EF4-FFF2-40B4-BE49-F238E27FC236}">
                <a16:creationId xmlns:a16="http://schemas.microsoft.com/office/drawing/2014/main" id="{35507A6B-19A7-E6A1-C9F9-E4486F2D7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15" y="2821609"/>
            <a:ext cx="7559675" cy="376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2493" y="317166"/>
            <a:ext cx="5486400" cy="2908606"/>
          </a:xfrm>
          <a:noFill/>
        </p:spPr>
        <p:txBody>
          <a:bodyPr anchor="b">
            <a:normAutofit fontScale="90000"/>
          </a:bodyPr>
          <a:lstStyle/>
          <a:p>
            <a:br>
              <a:rPr lang="en-US" sz="4200" dirty="0">
                <a:solidFill>
                  <a:schemeClr val="bg1"/>
                </a:solidFill>
              </a:rPr>
            </a:br>
            <a:br>
              <a:rPr lang="en-US" sz="4200" dirty="0">
                <a:solidFill>
                  <a:schemeClr val="bg1"/>
                </a:solidFill>
              </a:rPr>
            </a:br>
            <a:br>
              <a:rPr lang="en-US" sz="4200" dirty="0">
                <a:solidFill>
                  <a:schemeClr val="bg1"/>
                </a:solidFill>
              </a:rPr>
            </a:br>
            <a:br>
              <a:rPr lang="en-US" sz="4200" dirty="0">
                <a:solidFill>
                  <a:schemeClr val="bg1"/>
                </a:solidFill>
              </a:rPr>
            </a:br>
            <a:br>
              <a:rPr lang="en-US" sz="4200" dirty="0">
                <a:solidFill>
                  <a:schemeClr val="bg1"/>
                </a:solidFill>
              </a:rPr>
            </a:br>
            <a:br>
              <a:rPr lang="en-US" sz="4200" dirty="0">
                <a:solidFill>
                  <a:schemeClr val="bg1"/>
                </a:solidFill>
              </a:rPr>
            </a:br>
            <a:br>
              <a:rPr lang="en-US" sz="4200" dirty="0">
                <a:solidFill>
                  <a:schemeClr val="bg1"/>
                </a:solidFill>
              </a:rPr>
            </a:br>
            <a:r>
              <a:rPr lang="en-US" sz="4200" dirty="0">
                <a:solidFill>
                  <a:schemeClr val="bg1"/>
                </a:solidFill>
              </a:rPr>
              <a:t>KLPG Meeting</a:t>
            </a:r>
            <a:br>
              <a:rPr lang="en-US" sz="42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January 23, 2024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Hotel Topeka at City Center</a:t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4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462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457" y="712269"/>
            <a:ext cx="2528249" cy="5502264"/>
          </a:xfrm>
        </p:spPr>
        <p:txBody>
          <a:bodyPr>
            <a:normAutofit/>
          </a:bodyPr>
          <a:lstStyle/>
          <a:p>
            <a:r>
              <a:rPr lang="en-US" sz="3700" b="0">
                <a:solidFill>
                  <a:srgbClr val="FFFFFF"/>
                </a:solidFill>
              </a:rPr>
              <a:t>KCAMP Governance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38912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>
                <a:solidFill>
                  <a:schemeClr val="tx1">
                    <a:lumMod val="75000"/>
                    <a:lumOff val="25000"/>
                    <a:alpha val="70000"/>
                  </a:schemeClr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>
              <a:solidFill>
                <a:schemeClr val="tx1">
                  <a:lumMod val="75000"/>
                  <a:lumOff val="25000"/>
                  <a:alpha val="70000"/>
                </a:schemeClr>
              </a:solidFill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ED5B34FC-8AB1-295F-16D7-211EF0E18C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5901134"/>
              </p:ext>
            </p:extLst>
          </p:nvPr>
        </p:nvGraphicFramePr>
        <p:xfrm>
          <a:off x="3960018" y="642938"/>
          <a:ext cx="4701779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6910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8199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555" y="620392"/>
            <a:ext cx="2856201" cy="5504688"/>
          </a:xfrm>
        </p:spPr>
        <p:txBody>
          <a:bodyPr>
            <a:normAutofit/>
          </a:bodyPr>
          <a:lstStyle/>
          <a:p>
            <a:r>
              <a:rPr lang="en-US" sz="5200" b="0">
                <a:solidFill>
                  <a:schemeClr val="bg1"/>
                </a:solidFill>
              </a:rPr>
              <a:t>Board of Trustees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E5E764F5-D13B-50F8-6B86-DAFB6A33CE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6574777"/>
              </p:ext>
            </p:extLst>
          </p:nvPr>
        </p:nvGraphicFramePr>
        <p:xfrm>
          <a:off x="3892492" y="620392"/>
          <a:ext cx="5092117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931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7F7AF4-72C6-4B71-9E40-53E8BFEF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0013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98" y="245082"/>
            <a:ext cx="78866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900" b="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KCAMP Staff</a:t>
            </a:r>
            <a:br>
              <a:rPr lang="en-US" sz="2900" b="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900" b="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(Topeka)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0578382-34C7-70A1-F0A1-01A4084C7A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373925"/>
              </p:ext>
            </p:extLst>
          </p:nvPr>
        </p:nvGraphicFramePr>
        <p:xfrm>
          <a:off x="0" y="2001328"/>
          <a:ext cx="91440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2469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8199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555" y="620392"/>
            <a:ext cx="2856201" cy="5504688"/>
          </a:xfrm>
        </p:spPr>
        <p:txBody>
          <a:bodyPr>
            <a:normAutofit/>
          </a:bodyPr>
          <a:lstStyle/>
          <a:p>
            <a:r>
              <a:rPr lang="en-US" sz="5200" b="0">
                <a:solidFill>
                  <a:schemeClr val="bg1"/>
                </a:solidFill>
              </a:rPr>
              <a:t>Coverage Lines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30B9118-2E4B-F9E9-78A6-4A3A5A7A15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175365"/>
              </p:ext>
            </p:extLst>
          </p:nvPr>
        </p:nvGraphicFramePr>
        <p:xfrm>
          <a:off x="4101291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5404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E57A3F2-3497-430E-BCD2-151E9B574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88B1F424-0E60-4F04-AFC7-00E1F2110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390858" y="911116"/>
            <a:ext cx="515815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6B509DD1-7F4E-4C4D-9B18-626473A5F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600123" y="643467"/>
            <a:ext cx="307028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B89D3BB-9A77-48E3-8C98-9A0A1DD4F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96646" y="644382"/>
            <a:ext cx="2892018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065" y="1522820"/>
            <a:ext cx="2061031" cy="3601914"/>
          </a:xfrm>
        </p:spPr>
        <p:txBody>
          <a:bodyPr anchor="ctr">
            <a:normAutofit/>
          </a:bodyPr>
          <a:lstStyle/>
          <a:p>
            <a:r>
              <a:rPr lang="en-US" sz="3100" b="0" dirty="0">
                <a:solidFill>
                  <a:srgbClr val="FFFFFF"/>
                </a:solidFill>
              </a:rPr>
              <a:t>Tailored Coverage –</a:t>
            </a:r>
            <a:br>
              <a:rPr lang="en-US" sz="3100" b="0" dirty="0">
                <a:solidFill>
                  <a:srgbClr val="FFFFFF"/>
                </a:solidFill>
              </a:rPr>
            </a:br>
            <a:r>
              <a:rPr lang="en-US" sz="3100" b="0" dirty="0">
                <a:solidFill>
                  <a:srgbClr val="FFFFFF"/>
                </a:solidFill>
              </a:rPr>
              <a:t>Liability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10096" y="6383066"/>
            <a:ext cx="511733" cy="31593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1893E230-363A-72FD-ADA2-3BE431F670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0241477"/>
              </p:ext>
            </p:extLst>
          </p:nvPr>
        </p:nvGraphicFramePr>
        <p:xfrm>
          <a:off x="3782136" y="643467"/>
          <a:ext cx="4867132" cy="5252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1847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4200DE-0BC8-4D76-A566-1CCA27416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787" y="712269"/>
            <a:ext cx="2614920" cy="5502264"/>
          </a:xfrm>
        </p:spPr>
        <p:txBody>
          <a:bodyPr>
            <a:normAutofit/>
          </a:bodyPr>
          <a:lstStyle/>
          <a:p>
            <a:r>
              <a:rPr lang="en-US" b="0" dirty="0">
                <a:solidFill>
                  <a:srgbClr val="FFFFFF"/>
                </a:solidFill>
              </a:rPr>
              <a:t>Tailored Coverage -</a:t>
            </a:r>
            <a:br>
              <a:rPr lang="en-US" b="0" dirty="0">
                <a:solidFill>
                  <a:srgbClr val="FFFFFF"/>
                </a:solidFill>
              </a:rPr>
            </a:br>
            <a:r>
              <a:rPr lang="en-US" b="0" dirty="0">
                <a:solidFill>
                  <a:srgbClr val="FFFFFF"/>
                </a:solidFill>
              </a:rPr>
              <a:t>Property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38912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F8DFFD-DA0B-4A6A-A2B5-A94A77BBA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>
                <a:solidFill>
                  <a:schemeClr val="tx1">
                    <a:lumMod val="75000"/>
                    <a:lumOff val="25000"/>
                    <a:alpha val="70000"/>
                  </a:schemeClr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>
              <a:solidFill>
                <a:schemeClr val="tx1">
                  <a:lumMod val="75000"/>
                  <a:lumOff val="25000"/>
                  <a:alpha val="70000"/>
                </a:schemeClr>
              </a:solidFill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A3CD86E-DB7A-5BFB-115D-6708B54715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3550058"/>
              </p:ext>
            </p:extLst>
          </p:nvPr>
        </p:nvGraphicFramePr>
        <p:xfrm>
          <a:off x="3960018" y="642938"/>
          <a:ext cx="4701779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5514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7F7AF4-72C6-4B71-9E40-53E8BFEF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0013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98" y="245082"/>
            <a:ext cx="7886699" cy="9326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700" b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2024 Property Program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29E902F-0AE9-C40F-ADDD-B723A9A44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335089"/>
              </p:ext>
            </p:extLst>
          </p:nvPr>
        </p:nvGraphicFramePr>
        <p:xfrm>
          <a:off x="318098" y="2147582"/>
          <a:ext cx="7768890" cy="4465335"/>
        </p:xfrm>
        <a:graphic>
          <a:graphicData uri="http://schemas.openxmlformats.org/drawingml/2006/table">
            <a:tbl>
              <a:tblPr firstRow="1" firstCol="1" bandRow="1"/>
              <a:tblGrid>
                <a:gridCol w="957637">
                  <a:extLst>
                    <a:ext uri="{9D8B030D-6E8A-4147-A177-3AD203B41FA5}">
                      <a16:colId xmlns:a16="http://schemas.microsoft.com/office/drawing/2014/main" val="836975350"/>
                    </a:ext>
                  </a:extLst>
                </a:gridCol>
                <a:gridCol w="1685394">
                  <a:extLst>
                    <a:ext uri="{9D8B030D-6E8A-4147-A177-3AD203B41FA5}">
                      <a16:colId xmlns:a16="http://schemas.microsoft.com/office/drawing/2014/main" val="918238944"/>
                    </a:ext>
                  </a:extLst>
                </a:gridCol>
                <a:gridCol w="1686585">
                  <a:extLst>
                    <a:ext uri="{9D8B030D-6E8A-4147-A177-3AD203B41FA5}">
                      <a16:colId xmlns:a16="http://schemas.microsoft.com/office/drawing/2014/main" val="2088253564"/>
                    </a:ext>
                  </a:extLst>
                </a:gridCol>
                <a:gridCol w="1777703">
                  <a:extLst>
                    <a:ext uri="{9D8B030D-6E8A-4147-A177-3AD203B41FA5}">
                      <a16:colId xmlns:a16="http://schemas.microsoft.com/office/drawing/2014/main" val="1855722778"/>
                    </a:ext>
                  </a:extLst>
                </a:gridCol>
                <a:gridCol w="1661571">
                  <a:extLst>
                    <a:ext uri="{9D8B030D-6E8A-4147-A177-3AD203B41FA5}">
                      <a16:colId xmlns:a16="http://schemas.microsoft.com/office/drawing/2014/main" val="1894283911"/>
                    </a:ext>
                  </a:extLst>
                </a:gridCol>
              </a:tblGrid>
              <a:tr h="4583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Limits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48" marR="529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Equipment Breakdown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$50MM Sublimit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48" marR="5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Earthquake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$5MM Sublimit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48" marR="5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Flood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$10MM Sublimit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($1MM for SFHA Locations)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48" marR="5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Other Perils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48" marR="5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1503535"/>
                  </a:ext>
                </a:extLst>
              </a:tr>
              <a:tr h="196463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 Billion</a:t>
                      </a:r>
                    </a:p>
                  </a:txBody>
                  <a:tcPr marL="52948" marR="5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3528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Multiple Lloyds and Bermuda Syndicates 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3528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xs $30MM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852468"/>
                  </a:ext>
                </a:extLst>
              </a:tr>
              <a:tr h="900563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$30,000,000</a:t>
                      </a:r>
                    </a:p>
                  </a:txBody>
                  <a:tcPr marL="52948" marR="5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CRL Property Plus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$25MM xs $5MM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446786"/>
                  </a:ext>
                </a:extLst>
              </a:tr>
              <a:tr h="56222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$5,000,000</a:t>
                      </a:r>
                    </a:p>
                  </a:txBody>
                  <a:tcPr marL="52948" marR="5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County Reinsurance Limited (CRL)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716788"/>
                  </a:ext>
                </a:extLst>
              </a:tr>
              <a:tr h="289790">
                <a:tc rowSpan="2"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$350,000</a:t>
                      </a:r>
                    </a:p>
                  </a:txBody>
                  <a:tcPr marL="52948" marR="5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KCAMP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$350,000 Retention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797777"/>
                  </a:ext>
                </a:extLst>
              </a:tr>
              <a:tr h="2897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Standard Member Deductibles: All Other Perils - $5,000; Equipment Breakdown - $5,000; APD &amp; Mobile Equipment - $2,500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Convective Storm - $10,000 ; EQ - $10,000 ; Flood SFHA Flood Locations – Lesser of available NFIP Limit or $500,000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48" marR="529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920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757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7F7AF4-72C6-4B71-9E40-53E8BFEF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0013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98" y="245082"/>
            <a:ext cx="7886699" cy="9326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700" b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2024 Liability Program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35B621B-3642-46BD-7F54-37BE2D4BDF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6409252"/>
              </p:ext>
            </p:extLst>
          </p:nvPr>
        </p:nvGraphicFramePr>
        <p:xfrm>
          <a:off x="510054" y="2095969"/>
          <a:ext cx="7886699" cy="4159634"/>
        </p:xfrm>
        <a:graphic>
          <a:graphicData uri="http://schemas.openxmlformats.org/drawingml/2006/table">
            <a:tbl>
              <a:tblPr firstRow="1" firstCol="1" bandRow="1"/>
              <a:tblGrid>
                <a:gridCol w="1146446">
                  <a:extLst>
                    <a:ext uri="{9D8B030D-6E8A-4147-A177-3AD203B41FA5}">
                      <a16:colId xmlns:a16="http://schemas.microsoft.com/office/drawing/2014/main" val="4057388534"/>
                    </a:ext>
                  </a:extLst>
                </a:gridCol>
                <a:gridCol w="828857">
                  <a:extLst>
                    <a:ext uri="{9D8B030D-6E8A-4147-A177-3AD203B41FA5}">
                      <a16:colId xmlns:a16="http://schemas.microsoft.com/office/drawing/2014/main" val="3517273824"/>
                    </a:ext>
                  </a:extLst>
                </a:gridCol>
                <a:gridCol w="1008582">
                  <a:extLst>
                    <a:ext uri="{9D8B030D-6E8A-4147-A177-3AD203B41FA5}">
                      <a16:colId xmlns:a16="http://schemas.microsoft.com/office/drawing/2014/main" val="3741226707"/>
                    </a:ext>
                  </a:extLst>
                </a:gridCol>
                <a:gridCol w="1107375">
                  <a:extLst>
                    <a:ext uri="{9D8B030D-6E8A-4147-A177-3AD203B41FA5}">
                      <a16:colId xmlns:a16="http://schemas.microsoft.com/office/drawing/2014/main" val="206563857"/>
                    </a:ext>
                  </a:extLst>
                </a:gridCol>
                <a:gridCol w="1362451">
                  <a:extLst>
                    <a:ext uri="{9D8B030D-6E8A-4147-A177-3AD203B41FA5}">
                      <a16:colId xmlns:a16="http://schemas.microsoft.com/office/drawing/2014/main" val="1569301846"/>
                    </a:ext>
                  </a:extLst>
                </a:gridCol>
                <a:gridCol w="1629248">
                  <a:extLst>
                    <a:ext uri="{9D8B030D-6E8A-4147-A177-3AD203B41FA5}">
                      <a16:colId xmlns:a16="http://schemas.microsoft.com/office/drawing/2014/main" val="2965342185"/>
                    </a:ext>
                  </a:extLst>
                </a:gridCol>
                <a:gridCol w="803740">
                  <a:extLst>
                    <a:ext uri="{9D8B030D-6E8A-4147-A177-3AD203B41FA5}">
                      <a16:colId xmlns:a16="http://schemas.microsoft.com/office/drawing/2014/main" val="2712062952"/>
                    </a:ext>
                  </a:extLst>
                </a:gridCol>
              </a:tblGrid>
              <a:tr h="5118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 Liability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Automobile Liability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 Officials Liability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Law Enforcement Liability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Limited Professional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Liability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(Nurses/EMTs)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Cyber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Liability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$1MM Limit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6502540"/>
                  </a:ext>
                </a:extLst>
              </a:tr>
              <a:tr h="89862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$3,000,000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(Limit for Claims Not Governed by Kansas Tort Claims Act)</a:t>
                      </a: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551650"/>
                  </a:ext>
                </a:extLst>
              </a:tr>
              <a:tr h="4660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616422"/>
                  </a:ext>
                </a:extLst>
              </a:tr>
              <a:tr h="11297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160590"/>
                  </a:ext>
                </a:extLst>
              </a:tr>
              <a:tr h="80234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$500,000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Limit for Claims Governed by Kansas Tort Claims Act</a:t>
                      </a: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650728"/>
                  </a:ext>
                </a:extLst>
              </a:tr>
              <a:tr h="3510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Member Deductibles range from $0 to $10,000 for Public Officials and/or Law Enforcement Liability.  Cyber Liability member retention is $10,000. Sexual Abuse Molestation limited to $500,000 each occurrence – no defense costs outside the limit.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066961"/>
                  </a:ext>
                </a:extLst>
              </a:tr>
            </a:tbl>
          </a:graphicData>
        </a:graphic>
      </p:graphicFrame>
      <p:sp>
        <p:nvSpPr>
          <p:cNvPr id="8" name="Text Box 2">
            <a:extLst>
              <a:ext uri="{FF2B5EF4-FFF2-40B4-BE49-F238E27FC236}">
                <a16:creationId xmlns:a16="http://schemas.microsoft.com/office/drawing/2014/main" id="{DEC1C048-746D-1394-989C-D34C2E9D3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320" y="5182794"/>
            <a:ext cx="2250136" cy="54292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KCAMP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$500,000 Pool Retention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142C3ADE-C4FE-0403-5878-8184811E1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321" y="3039031"/>
            <a:ext cx="2250136" cy="129779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County Reinsurance Limited (CRL)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$2.5MM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xs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$500,000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($500,000 Additional Payments Provision)</a:t>
            </a:r>
          </a:p>
        </p:txBody>
      </p:sp>
    </p:spTree>
    <p:extLst>
      <p:ext uri="{BB962C8B-B14F-4D97-AF65-F5344CB8AC3E}">
        <p14:creationId xmlns:p14="http://schemas.microsoft.com/office/powerpoint/2010/main" val="1087948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7F7AF4-72C6-4B71-9E40-53E8BFEF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0013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98" y="245082"/>
            <a:ext cx="78866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2024 Crime Program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A81F702F-8CAF-740A-42BA-C513035770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211546"/>
            <a:ext cx="7886700" cy="389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51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7524C6F-457E-4A3A-B107-EA436B468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630936"/>
            <a:ext cx="2658618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300" b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Property Rate Trend: 2011 to 2024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80309" y="1355598"/>
            <a:ext cx="1554480" cy="13716"/>
          </a:xfrm>
          <a:custGeom>
            <a:avLst/>
            <a:gdLst>
              <a:gd name="connsiteX0" fmla="*/ 0 w 1554480"/>
              <a:gd name="connsiteY0" fmla="*/ 0 h 13716"/>
              <a:gd name="connsiteX1" fmla="*/ 549250 w 1554480"/>
              <a:gd name="connsiteY1" fmla="*/ 0 h 13716"/>
              <a:gd name="connsiteX2" fmla="*/ 1082954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4925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  <a:gd name="connsiteX0" fmla="*/ 0 w 1554480"/>
              <a:gd name="connsiteY0" fmla="*/ 0 h 13716"/>
              <a:gd name="connsiteX1" fmla="*/ 502615 w 1554480"/>
              <a:gd name="connsiteY1" fmla="*/ 0 h 13716"/>
              <a:gd name="connsiteX2" fmla="*/ 974141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1816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3716" fill="none" extrusionOk="0">
                <a:moveTo>
                  <a:pt x="0" y="0"/>
                </a:moveTo>
                <a:cubicBezTo>
                  <a:pt x="69558" y="-27075"/>
                  <a:pt x="365297" y="14897"/>
                  <a:pt x="549250" y="0"/>
                </a:cubicBezTo>
                <a:cubicBezTo>
                  <a:pt x="762323" y="14872"/>
                  <a:pt x="864871" y="21041"/>
                  <a:pt x="1082954" y="0"/>
                </a:cubicBezTo>
                <a:cubicBezTo>
                  <a:pt x="1306037" y="9403"/>
                  <a:pt x="1371926" y="14821"/>
                  <a:pt x="1554480" y="0"/>
                </a:cubicBezTo>
                <a:cubicBezTo>
                  <a:pt x="1554010" y="4793"/>
                  <a:pt x="1554680" y="10394"/>
                  <a:pt x="1554480" y="13716"/>
                </a:cubicBezTo>
                <a:cubicBezTo>
                  <a:pt x="1328957" y="3179"/>
                  <a:pt x="1207025" y="27731"/>
                  <a:pt x="1067410" y="13716"/>
                </a:cubicBezTo>
                <a:cubicBezTo>
                  <a:pt x="897316" y="-7440"/>
                  <a:pt x="788951" y="-24962"/>
                  <a:pt x="549250" y="13716"/>
                </a:cubicBezTo>
                <a:cubicBezTo>
                  <a:pt x="300394" y="-2982"/>
                  <a:pt x="129576" y="35301"/>
                  <a:pt x="0" y="13716"/>
                </a:cubicBezTo>
                <a:cubicBezTo>
                  <a:pt x="354" y="8869"/>
                  <a:pt x="649" y="6738"/>
                  <a:pt x="0" y="0"/>
                </a:cubicBezTo>
                <a:close/>
              </a:path>
              <a:path w="1554480" h="13716" stroke="0" extrusionOk="0">
                <a:moveTo>
                  <a:pt x="0" y="0"/>
                </a:moveTo>
                <a:cubicBezTo>
                  <a:pt x="249513" y="10124"/>
                  <a:pt x="389298" y="10419"/>
                  <a:pt x="502615" y="0"/>
                </a:cubicBezTo>
                <a:cubicBezTo>
                  <a:pt x="616735" y="10147"/>
                  <a:pt x="791037" y="-19212"/>
                  <a:pt x="974141" y="0"/>
                </a:cubicBezTo>
                <a:cubicBezTo>
                  <a:pt x="1141919" y="34853"/>
                  <a:pt x="1248514" y="16971"/>
                  <a:pt x="1554480" y="0"/>
                </a:cubicBezTo>
                <a:cubicBezTo>
                  <a:pt x="1554288" y="3835"/>
                  <a:pt x="1554171" y="7531"/>
                  <a:pt x="1554480" y="13716"/>
                </a:cubicBezTo>
                <a:cubicBezTo>
                  <a:pt x="1337806" y="9080"/>
                  <a:pt x="1308467" y="19887"/>
                  <a:pt x="1067410" y="13716"/>
                </a:cubicBezTo>
                <a:cubicBezTo>
                  <a:pt x="824349" y="13143"/>
                  <a:pt x="783437" y="24151"/>
                  <a:pt x="518160" y="13716"/>
                </a:cubicBezTo>
                <a:cubicBezTo>
                  <a:pt x="271530" y="4598"/>
                  <a:pt x="132568" y="-7659"/>
                  <a:pt x="0" y="13716"/>
                </a:cubicBezTo>
                <a:cubicBezTo>
                  <a:pt x="768" y="9617"/>
                  <a:pt x="-274" y="4847"/>
                  <a:pt x="0" y="0"/>
                </a:cubicBezTo>
                <a:close/>
              </a:path>
              <a:path w="1554480" h="13716" fill="none" stroke="0" extrusionOk="0">
                <a:moveTo>
                  <a:pt x="0" y="0"/>
                </a:moveTo>
                <a:cubicBezTo>
                  <a:pt x="95687" y="-31247"/>
                  <a:pt x="331569" y="3404"/>
                  <a:pt x="549250" y="0"/>
                </a:cubicBezTo>
                <a:cubicBezTo>
                  <a:pt x="776590" y="6530"/>
                  <a:pt x="844530" y="-5109"/>
                  <a:pt x="1082954" y="0"/>
                </a:cubicBezTo>
                <a:cubicBezTo>
                  <a:pt x="1293569" y="15486"/>
                  <a:pt x="1361850" y="13824"/>
                  <a:pt x="1554480" y="0"/>
                </a:cubicBezTo>
                <a:cubicBezTo>
                  <a:pt x="1553504" y="4786"/>
                  <a:pt x="1554832" y="10912"/>
                  <a:pt x="1554480" y="13716"/>
                </a:cubicBezTo>
                <a:cubicBezTo>
                  <a:pt x="1366718" y="4861"/>
                  <a:pt x="1218290" y="26644"/>
                  <a:pt x="1067410" y="13716"/>
                </a:cubicBezTo>
                <a:cubicBezTo>
                  <a:pt x="900327" y="-8822"/>
                  <a:pt x="792178" y="6310"/>
                  <a:pt x="549250" y="13716"/>
                </a:cubicBezTo>
                <a:cubicBezTo>
                  <a:pt x="295300" y="2843"/>
                  <a:pt x="142619" y="40779"/>
                  <a:pt x="0" y="13716"/>
                </a:cubicBezTo>
                <a:cubicBezTo>
                  <a:pt x="813" y="8812"/>
                  <a:pt x="948" y="672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554480"/>
                      <a:gd name="connsiteY0" fmla="*/ 0 h 13716"/>
                      <a:gd name="connsiteX1" fmla="*/ 549250 w 1554480"/>
                      <a:gd name="connsiteY1" fmla="*/ 0 h 13716"/>
                      <a:gd name="connsiteX2" fmla="*/ 1082954 w 1554480"/>
                      <a:gd name="connsiteY2" fmla="*/ 0 h 13716"/>
                      <a:gd name="connsiteX3" fmla="*/ 1554480 w 1554480"/>
                      <a:gd name="connsiteY3" fmla="*/ 0 h 13716"/>
                      <a:gd name="connsiteX4" fmla="*/ 1554480 w 1554480"/>
                      <a:gd name="connsiteY4" fmla="*/ 13716 h 13716"/>
                      <a:gd name="connsiteX5" fmla="*/ 1067410 w 1554480"/>
                      <a:gd name="connsiteY5" fmla="*/ 13716 h 13716"/>
                      <a:gd name="connsiteX6" fmla="*/ 549250 w 1554480"/>
                      <a:gd name="connsiteY6" fmla="*/ 13716 h 13716"/>
                      <a:gd name="connsiteX7" fmla="*/ 0 w 1554480"/>
                      <a:gd name="connsiteY7" fmla="*/ 13716 h 13716"/>
                      <a:gd name="connsiteX8" fmla="*/ 0 w 1554480"/>
                      <a:gd name="connsiteY8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54480" h="13716" fill="none" extrusionOk="0">
                        <a:moveTo>
                          <a:pt x="0" y="0"/>
                        </a:moveTo>
                        <a:cubicBezTo>
                          <a:pt x="114141" y="-19864"/>
                          <a:pt x="345055" y="-1657"/>
                          <a:pt x="549250" y="0"/>
                        </a:cubicBezTo>
                        <a:cubicBezTo>
                          <a:pt x="753445" y="1657"/>
                          <a:pt x="862292" y="-5674"/>
                          <a:pt x="1082954" y="0"/>
                        </a:cubicBezTo>
                        <a:cubicBezTo>
                          <a:pt x="1303616" y="5674"/>
                          <a:pt x="1363530" y="4537"/>
                          <a:pt x="1554480" y="0"/>
                        </a:cubicBezTo>
                        <a:cubicBezTo>
                          <a:pt x="1553820" y="4959"/>
                          <a:pt x="1554594" y="10798"/>
                          <a:pt x="1554480" y="13716"/>
                        </a:cubicBezTo>
                        <a:cubicBezTo>
                          <a:pt x="1338847" y="1555"/>
                          <a:pt x="1215066" y="33279"/>
                          <a:pt x="1067410" y="13716"/>
                        </a:cubicBezTo>
                        <a:cubicBezTo>
                          <a:pt x="919754" y="-5847"/>
                          <a:pt x="800465" y="-1492"/>
                          <a:pt x="549250" y="13716"/>
                        </a:cubicBezTo>
                        <a:cubicBezTo>
                          <a:pt x="298035" y="28924"/>
                          <a:pt x="158868" y="18197"/>
                          <a:pt x="0" y="13716"/>
                        </a:cubicBezTo>
                        <a:cubicBezTo>
                          <a:pt x="488" y="8630"/>
                          <a:pt x="480" y="6612"/>
                          <a:pt x="0" y="0"/>
                        </a:cubicBezTo>
                        <a:close/>
                      </a:path>
                      <a:path w="1554480" h="13716" stroke="0" extrusionOk="0">
                        <a:moveTo>
                          <a:pt x="0" y="0"/>
                        </a:moveTo>
                        <a:cubicBezTo>
                          <a:pt x="249941" y="-58"/>
                          <a:pt x="367334" y="23448"/>
                          <a:pt x="502615" y="0"/>
                        </a:cubicBezTo>
                        <a:cubicBezTo>
                          <a:pt x="637897" y="-23448"/>
                          <a:pt x="813653" y="-20418"/>
                          <a:pt x="974141" y="0"/>
                        </a:cubicBezTo>
                        <a:cubicBezTo>
                          <a:pt x="1134629" y="20418"/>
                          <a:pt x="1268772" y="6288"/>
                          <a:pt x="1554480" y="0"/>
                        </a:cubicBezTo>
                        <a:cubicBezTo>
                          <a:pt x="1554232" y="4157"/>
                          <a:pt x="1554673" y="7559"/>
                          <a:pt x="1554480" y="13716"/>
                        </a:cubicBezTo>
                        <a:cubicBezTo>
                          <a:pt x="1336087" y="7600"/>
                          <a:pt x="1310024" y="15187"/>
                          <a:pt x="1067410" y="13716"/>
                        </a:cubicBezTo>
                        <a:cubicBezTo>
                          <a:pt x="824796" y="12246"/>
                          <a:pt x="787902" y="30075"/>
                          <a:pt x="518160" y="13716"/>
                        </a:cubicBezTo>
                        <a:cubicBezTo>
                          <a:pt x="248418" y="-2643"/>
                          <a:pt x="133160" y="4633"/>
                          <a:pt x="0" y="13716"/>
                        </a:cubicBezTo>
                        <a:cubicBezTo>
                          <a:pt x="43" y="9160"/>
                          <a:pt x="-111" y="481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55846" y="630936"/>
            <a:ext cx="5305807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FF"/>
                </a:solidFill>
              </a:rPr>
              <a:t>Note:  Contributions are exclusive of member contributions credits.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5A84F65D-1059-5D83-3FB8-55310ED1BB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2248649"/>
              </p:ext>
            </p:extLst>
          </p:nvPr>
        </p:nvGraphicFramePr>
        <p:xfrm>
          <a:off x="560388" y="2986481"/>
          <a:ext cx="7886700" cy="3369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2708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8199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555" y="620392"/>
            <a:ext cx="2856201" cy="5504688"/>
          </a:xfrm>
        </p:spPr>
        <p:txBody>
          <a:bodyPr>
            <a:normAutofit/>
          </a:bodyPr>
          <a:lstStyle/>
          <a:p>
            <a:r>
              <a:rPr lang="en-US" sz="5200" b="0" dirty="0">
                <a:solidFill>
                  <a:schemeClr val="bg1"/>
                </a:solidFill>
              </a:rPr>
              <a:t>What is KCAMP?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BB1BB87-4581-EFE2-76DE-9A1A3173A2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742410"/>
              </p:ext>
            </p:extLst>
          </p:nvPr>
        </p:nvGraphicFramePr>
        <p:xfrm>
          <a:off x="4101291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3808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1128425-5F89-42CD-BD61-032A8F8F1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630936"/>
            <a:ext cx="2699766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300" b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Liability Rate Trend: 2011 – 2024</a:t>
            </a:r>
            <a:br>
              <a:rPr lang="en-US" sz="2300" b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300" b="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80309" y="1355598"/>
            <a:ext cx="1554480" cy="13716"/>
          </a:xfrm>
          <a:custGeom>
            <a:avLst/>
            <a:gdLst>
              <a:gd name="connsiteX0" fmla="*/ 0 w 1554480"/>
              <a:gd name="connsiteY0" fmla="*/ 0 h 13716"/>
              <a:gd name="connsiteX1" fmla="*/ 549250 w 1554480"/>
              <a:gd name="connsiteY1" fmla="*/ 0 h 13716"/>
              <a:gd name="connsiteX2" fmla="*/ 1082954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4925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  <a:gd name="connsiteX0" fmla="*/ 0 w 1554480"/>
              <a:gd name="connsiteY0" fmla="*/ 0 h 13716"/>
              <a:gd name="connsiteX1" fmla="*/ 502615 w 1554480"/>
              <a:gd name="connsiteY1" fmla="*/ 0 h 13716"/>
              <a:gd name="connsiteX2" fmla="*/ 974141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1816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3716" fill="none" extrusionOk="0">
                <a:moveTo>
                  <a:pt x="0" y="0"/>
                </a:moveTo>
                <a:cubicBezTo>
                  <a:pt x="69558" y="-27075"/>
                  <a:pt x="365297" y="14897"/>
                  <a:pt x="549250" y="0"/>
                </a:cubicBezTo>
                <a:cubicBezTo>
                  <a:pt x="762323" y="14872"/>
                  <a:pt x="864871" y="21041"/>
                  <a:pt x="1082954" y="0"/>
                </a:cubicBezTo>
                <a:cubicBezTo>
                  <a:pt x="1306037" y="9403"/>
                  <a:pt x="1371926" y="14821"/>
                  <a:pt x="1554480" y="0"/>
                </a:cubicBezTo>
                <a:cubicBezTo>
                  <a:pt x="1554010" y="4793"/>
                  <a:pt x="1554680" y="10394"/>
                  <a:pt x="1554480" y="13716"/>
                </a:cubicBezTo>
                <a:cubicBezTo>
                  <a:pt x="1328957" y="3179"/>
                  <a:pt x="1207025" y="27731"/>
                  <a:pt x="1067410" y="13716"/>
                </a:cubicBezTo>
                <a:cubicBezTo>
                  <a:pt x="897316" y="-7440"/>
                  <a:pt x="788951" y="-24962"/>
                  <a:pt x="549250" y="13716"/>
                </a:cubicBezTo>
                <a:cubicBezTo>
                  <a:pt x="300394" y="-2982"/>
                  <a:pt x="129576" y="35301"/>
                  <a:pt x="0" y="13716"/>
                </a:cubicBezTo>
                <a:cubicBezTo>
                  <a:pt x="354" y="8869"/>
                  <a:pt x="649" y="6738"/>
                  <a:pt x="0" y="0"/>
                </a:cubicBezTo>
                <a:close/>
              </a:path>
              <a:path w="1554480" h="13716" stroke="0" extrusionOk="0">
                <a:moveTo>
                  <a:pt x="0" y="0"/>
                </a:moveTo>
                <a:cubicBezTo>
                  <a:pt x="249513" y="10124"/>
                  <a:pt x="389298" y="10419"/>
                  <a:pt x="502615" y="0"/>
                </a:cubicBezTo>
                <a:cubicBezTo>
                  <a:pt x="616735" y="10147"/>
                  <a:pt x="791037" y="-19212"/>
                  <a:pt x="974141" y="0"/>
                </a:cubicBezTo>
                <a:cubicBezTo>
                  <a:pt x="1141919" y="34853"/>
                  <a:pt x="1248514" y="16971"/>
                  <a:pt x="1554480" y="0"/>
                </a:cubicBezTo>
                <a:cubicBezTo>
                  <a:pt x="1554288" y="3835"/>
                  <a:pt x="1554171" y="7531"/>
                  <a:pt x="1554480" y="13716"/>
                </a:cubicBezTo>
                <a:cubicBezTo>
                  <a:pt x="1337806" y="9080"/>
                  <a:pt x="1308467" y="19887"/>
                  <a:pt x="1067410" y="13716"/>
                </a:cubicBezTo>
                <a:cubicBezTo>
                  <a:pt x="824349" y="13143"/>
                  <a:pt x="783437" y="24151"/>
                  <a:pt x="518160" y="13716"/>
                </a:cubicBezTo>
                <a:cubicBezTo>
                  <a:pt x="271530" y="4598"/>
                  <a:pt x="132568" y="-7659"/>
                  <a:pt x="0" y="13716"/>
                </a:cubicBezTo>
                <a:cubicBezTo>
                  <a:pt x="768" y="9617"/>
                  <a:pt x="-274" y="4847"/>
                  <a:pt x="0" y="0"/>
                </a:cubicBezTo>
                <a:close/>
              </a:path>
              <a:path w="1554480" h="13716" fill="none" stroke="0" extrusionOk="0">
                <a:moveTo>
                  <a:pt x="0" y="0"/>
                </a:moveTo>
                <a:cubicBezTo>
                  <a:pt x="95687" y="-31247"/>
                  <a:pt x="331569" y="3404"/>
                  <a:pt x="549250" y="0"/>
                </a:cubicBezTo>
                <a:cubicBezTo>
                  <a:pt x="776590" y="6530"/>
                  <a:pt x="844530" y="-5109"/>
                  <a:pt x="1082954" y="0"/>
                </a:cubicBezTo>
                <a:cubicBezTo>
                  <a:pt x="1293569" y="15486"/>
                  <a:pt x="1361850" y="13824"/>
                  <a:pt x="1554480" y="0"/>
                </a:cubicBezTo>
                <a:cubicBezTo>
                  <a:pt x="1553504" y="4786"/>
                  <a:pt x="1554832" y="10912"/>
                  <a:pt x="1554480" y="13716"/>
                </a:cubicBezTo>
                <a:cubicBezTo>
                  <a:pt x="1366718" y="4861"/>
                  <a:pt x="1218290" y="26644"/>
                  <a:pt x="1067410" y="13716"/>
                </a:cubicBezTo>
                <a:cubicBezTo>
                  <a:pt x="900327" y="-8822"/>
                  <a:pt x="792178" y="6310"/>
                  <a:pt x="549250" y="13716"/>
                </a:cubicBezTo>
                <a:cubicBezTo>
                  <a:pt x="295300" y="2843"/>
                  <a:pt x="142619" y="40779"/>
                  <a:pt x="0" y="13716"/>
                </a:cubicBezTo>
                <a:cubicBezTo>
                  <a:pt x="813" y="8812"/>
                  <a:pt x="948" y="672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554480"/>
                      <a:gd name="connsiteY0" fmla="*/ 0 h 13716"/>
                      <a:gd name="connsiteX1" fmla="*/ 549250 w 1554480"/>
                      <a:gd name="connsiteY1" fmla="*/ 0 h 13716"/>
                      <a:gd name="connsiteX2" fmla="*/ 1082954 w 1554480"/>
                      <a:gd name="connsiteY2" fmla="*/ 0 h 13716"/>
                      <a:gd name="connsiteX3" fmla="*/ 1554480 w 1554480"/>
                      <a:gd name="connsiteY3" fmla="*/ 0 h 13716"/>
                      <a:gd name="connsiteX4" fmla="*/ 1554480 w 1554480"/>
                      <a:gd name="connsiteY4" fmla="*/ 13716 h 13716"/>
                      <a:gd name="connsiteX5" fmla="*/ 1067410 w 1554480"/>
                      <a:gd name="connsiteY5" fmla="*/ 13716 h 13716"/>
                      <a:gd name="connsiteX6" fmla="*/ 549250 w 1554480"/>
                      <a:gd name="connsiteY6" fmla="*/ 13716 h 13716"/>
                      <a:gd name="connsiteX7" fmla="*/ 0 w 1554480"/>
                      <a:gd name="connsiteY7" fmla="*/ 13716 h 13716"/>
                      <a:gd name="connsiteX8" fmla="*/ 0 w 1554480"/>
                      <a:gd name="connsiteY8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54480" h="13716" fill="none" extrusionOk="0">
                        <a:moveTo>
                          <a:pt x="0" y="0"/>
                        </a:moveTo>
                        <a:cubicBezTo>
                          <a:pt x="114141" y="-19864"/>
                          <a:pt x="345055" y="-1657"/>
                          <a:pt x="549250" y="0"/>
                        </a:cubicBezTo>
                        <a:cubicBezTo>
                          <a:pt x="753445" y="1657"/>
                          <a:pt x="862292" y="-5674"/>
                          <a:pt x="1082954" y="0"/>
                        </a:cubicBezTo>
                        <a:cubicBezTo>
                          <a:pt x="1303616" y="5674"/>
                          <a:pt x="1363530" y="4537"/>
                          <a:pt x="1554480" y="0"/>
                        </a:cubicBezTo>
                        <a:cubicBezTo>
                          <a:pt x="1553820" y="4959"/>
                          <a:pt x="1554594" y="10798"/>
                          <a:pt x="1554480" y="13716"/>
                        </a:cubicBezTo>
                        <a:cubicBezTo>
                          <a:pt x="1338847" y="1555"/>
                          <a:pt x="1215066" y="33279"/>
                          <a:pt x="1067410" y="13716"/>
                        </a:cubicBezTo>
                        <a:cubicBezTo>
                          <a:pt x="919754" y="-5847"/>
                          <a:pt x="800465" y="-1492"/>
                          <a:pt x="549250" y="13716"/>
                        </a:cubicBezTo>
                        <a:cubicBezTo>
                          <a:pt x="298035" y="28924"/>
                          <a:pt x="158868" y="18197"/>
                          <a:pt x="0" y="13716"/>
                        </a:cubicBezTo>
                        <a:cubicBezTo>
                          <a:pt x="488" y="8630"/>
                          <a:pt x="480" y="6612"/>
                          <a:pt x="0" y="0"/>
                        </a:cubicBezTo>
                        <a:close/>
                      </a:path>
                      <a:path w="1554480" h="13716" stroke="0" extrusionOk="0">
                        <a:moveTo>
                          <a:pt x="0" y="0"/>
                        </a:moveTo>
                        <a:cubicBezTo>
                          <a:pt x="249941" y="-58"/>
                          <a:pt x="367334" y="23448"/>
                          <a:pt x="502615" y="0"/>
                        </a:cubicBezTo>
                        <a:cubicBezTo>
                          <a:pt x="637897" y="-23448"/>
                          <a:pt x="813653" y="-20418"/>
                          <a:pt x="974141" y="0"/>
                        </a:cubicBezTo>
                        <a:cubicBezTo>
                          <a:pt x="1134629" y="20418"/>
                          <a:pt x="1268772" y="6288"/>
                          <a:pt x="1554480" y="0"/>
                        </a:cubicBezTo>
                        <a:cubicBezTo>
                          <a:pt x="1554232" y="4157"/>
                          <a:pt x="1554673" y="7559"/>
                          <a:pt x="1554480" y="13716"/>
                        </a:cubicBezTo>
                        <a:cubicBezTo>
                          <a:pt x="1336087" y="7600"/>
                          <a:pt x="1310024" y="15187"/>
                          <a:pt x="1067410" y="13716"/>
                        </a:cubicBezTo>
                        <a:cubicBezTo>
                          <a:pt x="824796" y="12246"/>
                          <a:pt x="787902" y="30075"/>
                          <a:pt x="518160" y="13716"/>
                        </a:cubicBezTo>
                        <a:cubicBezTo>
                          <a:pt x="248418" y="-2643"/>
                          <a:pt x="133160" y="4633"/>
                          <a:pt x="0" y="13716"/>
                        </a:cubicBezTo>
                        <a:cubicBezTo>
                          <a:pt x="43" y="9160"/>
                          <a:pt x="-111" y="481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55846" y="630936"/>
            <a:ext cx="5305807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>
                <a:solidFill>
                  <a:srgbClr val="FFFFFF"/>
                </a:solidFill>
              </a:rPr>
              <a:t>Note:  Contributions are exclusive of member contributions credits.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7B019980-9A68-A578-0578-33D81AD260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3174061"/>
              </p:ext>
            </p:extLst>
          </p:nvPr>
        </p:nvGraphicFramePr>
        <p:xfrm>
          <a:off x="473202" y="3087150"/>
          <a:ext cx="7886700" cy="3338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7020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812" y="365125"/>
            <a:ext cx="8375585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574C4E-AEC8-4D82-B813-6F2A24EE6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059" y="586822"/>
            <a:ext cx="2670189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Surplus or Leverage Ratios*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06" y="1057739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999776" y="1402924"/>
            <a:ext cx="146304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E26941-7184-4F94-A66A-78E437E081F4}"/>
              </a:ext>
            </a:extLst>
          </p:cNvPr>
          <p:cNvSpPr txBox="1"/>
          <p:nvPr/>
        </p:nvSpPr>
        <p:spPr>
          <a:xfrm>
            <a:off x="4013373" y="586822"/>
            <a:ext cx="4501977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*Based on 2022 Audited Financial Report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Members’ Fund Balance of $21,605,345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Returned over $1.8MM to our members in the form of dividends and contribution credits since 2012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909DF-5162-457A-96EC-12CCAB5CA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A467E2E-6192-422B-8BD5-70E45A70E55B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906DFB4-9016-691B-D823-5907937B9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5221" y="2618799"/>
            <a:ext cx="7886700" cy="3424411"/>
          </a:xfrm>
        </p:spPr>
      </p:pic>
    </p:spTree>
    <p:extLst>
      <p:ext uri="{BB962C8B-B14F-4D97-AF65-F5344CB8AC3E}">
        <p14:creationId xmlns:p14="http://schemas.microsoft.com/office/powerpoint/2010/main" val="3761781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812" y="365125"/>
            <a:ext cx="8375585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350A14-34F6-4CE4-B69D-FDBE78CEA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059" y="586822"/>
            <a:ext cx="2670189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Profitability Ratios*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06" y="1057739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999776" y="1402924"/>
            <a:ext cx="146304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1CFC03-AFB3-4722-A657-ACDC85165C60}"/>
              </a:ext>
            </a:extLst>
          </p:cNvPr>
          <p:cNvSpPr txBox="1"/>
          <p:nvPr/>
        </p:nvSpPr>
        <p:spPr>
          <a:xfrm>
            <a:off x="4013373" y="586822"/>
            <a:ext cx="4501977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*Based on 2022 Audited Financial Report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83CAD-518D-4134-A1D6-B762CEA3A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A467E2E-6192-422B-8BD5-70E45A70E55B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6EAF269-192B-631E-AD70-537383D9BF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817" y="2501127"/>
            <a:ext cx="8327579" cy="3542083"/>
          </a:xfrm>
        </p:spPr>
      </p:pic>
    </p:spTree>
    <p:extLst>
      <p:ext uri="{BB962C8B-B14F-4D97-AF65-F5344CB8AC3E}">
        <p14:creationId xmlns:p14="http://schemas.microsoft.com/office/powerpoint/2010/main" val="404066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97780" y="1418196"/>
            <a:ext cx="1737360" cy="96012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effectLst/>
                <a:latin typeface="+mj-lt"/>
              </a:rPr>
              <a:t>Contract Review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28650" y="148130"/>
            <a:ext cx="7886700" cy="903532"/>
          </a:xfrm>
        </p:spPr>
        <p:txBody>
          <a:bodyPr>
            <a:normAutofit/>
          </a:bodyPr>
          <a:lstStyle/>
          <a:p>
            <a:r>
              <a:rPr lang="en-US" sz="3200" b="0" spc="300" dirty="0"/>
              <a:t>Member Resources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716580" y="1418196"/>
            <a:ext cx="1737360" cy="958358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effectLst/>
                <a:latin typeface="+mj-lt"/>
              </a:rPr>
              <a:t>Attorney</a:t>
            </a:r>
            <a:r>
              <a:rPr lang="en-US" sz="16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  <a:latin typeface="+mj-lt"/>
              </a:rPr>
              <a:t> </a:t>
            </a:r>
            <a:r>
              <a:rPr lang="en-US" sz="1600" b="1" dirty="0">
                <a:ln w="0"/>
                <a:solidFill>
                  <a:srgbClr val="000066"/>
                </a:solidFill>
                <a:effectLst/>
                <a:latin typeface="+mj-lt"/>
              </a:rPr>
              <a:t>Assist</a:t>
            </a:r>
          </a:p>
        </p:txBody>
      </p:sp>
      <p:sp>
        <p:nvSpPr>
          <p:cNvPr id="6" name="Rectangle 5"/>
          <p:cNvSpPr/>
          <p:nvPr/>
        </p:nvSpPr>
        <p:spPr>
          <a:xfrm>
            <a:off x="4678980" y="1418196"/>
            <a:ext cx="1737360" cy="96012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effectLst/>
                <a:latin typeface="+mj-lt"/>
              </a:rPr>
              <a:t>eRiskHub®</a:t>
            </a:r>
          </a:p>
        </p:txBody>
      </p:sp>
      <p:sp>
        <p:nvSpPr>
          <p:cNvPr id="7" name="Rectangle 6"/>
          <p:cNvSpPr/>
          <p:nvPr/>
        </p:nvSpPr>
        <p:spPr>
          <a:xfrm>
            <a:off x="6660180" y="1418196"/>
            <a:ext cx="1737360" cy="96012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effectLst/>
                <a:latin typeface="+mj-lt"/>
              </a:rPr>
              <a:t>Sample Employee Handbook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2533" y="1224686"/>
            <a:ext cx="514980" cy="5171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87" y="1260047"/>
            <a:ext cx="445917" cy="445917"/>
          </a:xfrm>
          <a:prstGeom prst="rect">
            <a:avLst/>
          </a:prstGeom>
        </p:spPr>
      </p:pic>
      <p:pic>
        <p:nvPicPr>
          <p:cNvPr id="20" name="Picture 19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020" y="1254405"/>
            <a:ext cx="274320" cy="4572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1" name="Double Bracket 20"/>
          <p:cNvSpPr/>
          <p:nvPr/>
        </p:nvSpPr>
        <p:spPr>
          <a:xfrm>
            <a:off x="716580" y="2584939"/>
            <a:ext cx="1737360" cy="3712464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Double Bracket 21"/>
          <p:cNvSpPr/>
          <p:nvPr/>
        </p:nvSpPr>
        <p:spPr>
          <a:xfrm>
            <a:off x="2697780" y="2571827"/>
            <a:ext cx="1737360" cy="3710052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Double Bracket 22"/>
          <p:cNvSpPr/>
          <p:nvPr/>
        </p:nvSpPr>
        <p:spPr>
          <a:xfrm>
            <a:off x="4678980" y="2571715"/>
            <a:ext cx="1737360" cy="3710164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Double Bracket 23"/>
          <p:cNvSpPr/>
          <p:nvPr/>
        </p:nvSpPr>
        <p:spPr>
          <a:xfrm>
            <a:off x="6660180" y="2584939"/>
            <a:ext cx="1737360" cy="3712464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820329" y="3195689"/>
            <a:ext cx="15298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  <a:latin typeface="+mj-lt"/>
              </a:rPr>
              <a:t>Unlimited access to legal advice for liability-related issues.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01529" y="3195689"/>
            <a:ext cx="152986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  <a:latin typeface="+mj-lt"/>
              </a:rPr>
              <a:t>Unlimited assistance in developing indemnity and insurance requirements in contracts, reviewing certificates of insurance or drafting waivers.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82729" y="3195689"/>
            <a:ext cx="15298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  <a:latin typeface="+mj-lt"/>
              </a:rPr>
              <a:t>Exclusive access to a wealth of online cyber-security information, including sample policies, self-assessment tools, and training.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65336" y="3195689"/>
            <a:ext cx="15270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  <a:latin typeface="+mj-lt"/>
              </a:rPr>
              <a:t>Customizable written employment best practices addressing recruitment, hiring, leave, termination, discrimination, harassment and other employment matters.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6469" y="1254405"/>
            <a:ext cx="445047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813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28650" y="148130"/>
            <a:ext cx="7886700" cy="903532"/>
          </a:xfrm>
        </p:spPr>
        <p:txBody>
          <a:bodyPr>
            <a:noAutofit/>
          </a:bodyPr>
          <a:lstStyle/>
          <a:p>
            <a:r>
              <a:rPr lang="en-US" sz="3200" b="0" spc="300" dirty="0"/>
              <a:t>Member Resources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20868" y="1418196"/>
            <a:ext cx="1737360" cy="96012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latin typeface="+mj-lt"/>
              </a:rPr>
              <a:t>KCAMP Online University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839668" y="1418196"/>
            <a:ext cx="1737360" cy="958358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latin typeface="+mj-lt"/>
              </a:rPr>
              <a:t>ThinkHR</a:t>
            </a:r>
          </a:p>
        </p:txBody>
      </p:sp>
      <p:sp>
        <p:nvSpPr>
          <p:cNvPr id="6" name="Rectangle 5"/>
          <p:cNvSpPr/>
          <p:nvPr/>
        </p:nvSpPr>
        <p:spPr>
          <a:xfrm>
            <a:off x="4802068" y="1418196"/>
            <a:ext cx="1737360" cy="96012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latin typeface="+mj-lt"/>
              </a:rPr>
              <a:t>Law Enforcement Resources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3268" y="1418196"/>
            <a:ext cx="1737360" cy="96012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effectLst/>
                <a:latin typeface="+mj-lt"/>
              </a:rPr>
              <a:t>On-</a:t>
            </a:r>
            <a:r>
              <a:rPr lang="en-US" sz="1600" b="1" dirty="0">
                <a:ln w="0"/>
                <a:solidFill>
                  <a:srgbClr val="000066"/>
                </a:solidFill>
                <a:latin typeface="+mj-lt"/>
              </a:rPr>
              <a:t>Site/Virtual </a:t>
            </a:r>
            <a:r>
              <a:rPr lang="en-US" sz="1600" b="1" dirty="0">
                <a:ln w="0"/>
                <a:solidFill>
                  <a:srgbClr val="000066"/>
                </a:solidFill>
                <a:effectLst/>
                <a:latin typeface="+mj-lt"/>
              </a:rPr>
              <a:t>Training/Seminars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478" y="1158821"/>
            <a:ext cx="657865" cy="5187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522" y="1211724"/>
            <a:ext cx="412942" cy="4129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0973" y="1072030"/>
            <a:ext cx="595639" cy="576629"/>
          </a:xfrm>
          <a:prstGeom prst="rect">
            <a:avLst/>
          </a:prstGeom>
        </p:spPr>
      </p:pic>
      <p:sp>
        <p:nvSpPr>
          <p:cNvPr id="20" name="Double Bracket 19"/>
          <p:cNvSpPr/>
          <p:nvPr/>
        </p:nvSpPr>
        <p:spPr>
          <a:xfrm>
            <a:off x="839668" y="2523393"/>
            <a:ext cx="1737360" cy="3696940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Double Bracket 20"/>
          <p:cNvSpPr/>
          <p:nvPr/>
        </p:nvSpPr>
        <p:spPr>
          <a:xfrm>
            <a:off x="2820868" y="2531885"/>
            <a:ext cx="1737360" cy="3696940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Double Bracket 22"/>
          <p:cNvSpPr/>
          <p:nvPr/>
        </p:nvSpPr>
        <p:spPr>
          <a:xfrm>
            <a:off x="6783268" y="2523393"/>
            <a:ext cx="1737360" cy="3696940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924617" y="2702215"/>
            <a:ext cx="15298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  <a:latin typeface="+mj-lt"/>
              </a:rPr>
              <a:t>Unlimited access to a broad range of web-based training. Supervisors receive detailed documentation of completed courses.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05817" y="2702215"/>
            <a:ext cx="1529862" cy="31085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0066"/>
                </a:solidFill>
                <a:latin typeface="+mj-lt"/>
              </a:rPr>
              <a:t>Model policies </a:t>
            </a:r>
            <a:r>
              <a:rPr lang="en-US" sz="1400" dirty="0">
                <a:solidFill>
                  <a:srgbClr val="000066"/>
                </a:solidFill>
                <a:latin typeface="+mj-lt"/>
              </a:rPr>
              <a:t>that are continually updated to maintain compliance with federal and state statutes and case law.</a:t>
            </a:r>
          </a:p>
          <a:p>
            <a:pPr algn="ctr"/>
            <a:endParaRPr lang="en-US" sz="1400" dirty="0">
              <a:solidFill>
                <a:srgbClr val="000066"/>
              </a:solidFill>
              <a:latin typeface="+mj-lt"/>
            </a:endParaRPr>
          </a:p>
          <a:p>
            <a:pPr algn="ctr"/>
            <a:r>
              <a:rPr lang="en-US" sz="1400" b="1" dirty="0">
                <a:solidFill>
                  <a:srgbClr val="000066"/>
                </a:solidFill>
                <a:latin typeface="+mj-lt"/>
              </a:rPr>
              <a:t>Jail Guidelines</a:t>
            </a:r>
            <a:r>
              <a:rPr lang="en-US" sz="1400" dirty="0">
                <a:solidFill>
                  <a:srgbClr val="000066"/>
                </a:solidFill>
                <a:latin typeface="+mj-lt"/>
              </a:rPr>
              <a:t> – up-to-date legal standards for jail operations, including key word search and a self-audit tool.</a:t>
            </a:r>
            <a:endParaRPr lang="en-US" sz="1400" b="1" dirty="0">
              <a:solidFill>
                <a:srgbClr val="000066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87017" y="2702215"/>
            <a:ext cx="15298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  <a:latin typeface="+mj-lt"/>
              </a:rPr>
              <a:t>Training upon request by KCAMP professionals on a variety of risk management topics, including defensive driving, employment practices and law enforcement.</a:t>
            </a:r>
          </a:p>
        </p:txBody>
      </p:sp>
      <p:sp>
        <p:nvSpPr>
          <p:cNvPr id="28" name="Double Bracket 27"/>
          <p:cNvSpPr/>
          <p:nvPr/>
        </p:nvSpPr>
        <p:spPr>
          <a:xfrm>
            <a:off x="4802068" y="2554674"/>
            <a:ext cx="1737360" cy="3696940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0" y="1211724"/>
            <a:ext cx="589485" cy="518747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30" name="TextBox 29"/>
          <p:cNvSpPr txBox="1"/>
          <p:nvPr/>
        </p:nvSpPr>
        <p:spPr>
          <a:xfrm>
            <a:off x="943417" y="2702215"/>
            <a:ext cx="1529862" cy="2677656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  <a:latin typeface="+mj-lt"/>
              </a:rPr>
              <a:t>Unlimited access to live consultation with senior-level human resources professionals, compliance guidelines, best practice recommendations, an employee handbook builder, and self-audit tool.</a:t>
            </a:r>
          </a:p>
        </p:txBody>
      </p:sp>
    </p:spTree>
    <p:extLst>
      <p:ext uri="{BB962C8B-B14F-4D97-AF65-F5344CB8AC3E}">
        <p14:creationId xmlns:p14="http://schemas.microsoft.com/office/powerpoint/2010/main" val="782096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28650" y="148130"/>
            <a:ext cx="7886700" cy="903532"/>
          </a:xfrm>
        </p:spPr>
        <p:txBody>
          <a:bodyPr>
            <a:noAutofit/>
          </a:bodyPr>
          <a:lstStyle/>
          <a:p>
            <a:r>
              <a:rPr lang="en-US" sz="3200" spc="300" dirty="0"/>
              <a:t>Risk Management Incentive Programs</a:t>
            </a:r>
          </a:p>
        </p:txBody>
      </p:sp>
      <p:sp>
        <p:nvSpPr>
          <p:cNvPr id="4" name="Rectangle 3"/>
          <p:cNvSpPr/>
          <p:nvPr/>
        </p:nvSpPr>
        <p:spPr>
          <a:xfrm>
            <a:off x="4667658" y="1413682"/>
            <a:ext cx="1737360" cy="96012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effectLst/>
                <a:latin typeface="+mj-lt"/>
              </a:rPr>
              <a:t>Risk Management Awards</a:t>
            </a:r>
          </a:p>
        </p:txBody>
      </p:sp>
      <p:sp>
        <p:nvSpPr>
          <p:cNvPr id="5" name="Rectangle 4"/>
          <p:cNvSpPr/>
          <p:nvPr/>
        </p:nvSpPr>
        <p:spPr>
          <a:xfrm>
            <a:off x="2697902" y="1413682"/>
            <a:ext cx="1737360" cy="958358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latin typeface="+mj-lt"/>
              </a:rPr>
              <a:t>Risk Avoidance Grant</a:t>
            </a:r>
          </a:p>
        </p:txBody>
      </p:sp>
      <p:sp>
        <p:nvSpPr>
          <p:cNvPr id="6" name="Rectangle 5"/>
          <p:cNvSpPr/>
          <p:nvPr/>
        </p:nvSpPr>
        <p:spPr>
          <a:xfrm>
            <a:off x="6637414" y="1426499"/>
            <a:ext cx="1737360" cy="96012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effectLst/>
                <a:latin typeface="+mj-lt"/>
              </a:rPr>
              <a:t>Loss Ratio Awards</a:t>
            </a:r>
          </a:p>
        </p:txBody>
      </p:sp>
      <p:sp>
        <p:nvSpPr>
          <p:cNvPr id="12" name="Double Bracket 11"/>
          <p:cNvSpPr/>
          <p:nvPr/>
        </p:nvSpPr>
        <p:spPr>
          <a:xfrm>
            <a:off x="2708352" y="2507868"/>
            <a:ext cx="1737360" cy="3712464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Double Bracket 12"/>
          <p:cNvSpPr/>
          <p:nvPr/>
        </p:nvSpPr>
        <p:spPr>
          <a:xfrm>
            <a:off x="4672883" y="2507868"/>
            <a:ext cx="1737360" cy="3712464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ouble Bracket 13"/>
          <p:cNvSpPr/>
          <p:nvPr/>
        </p:nvSpPr>
        <p:spPr>
          <a:xfrm>
            <a:off x="6637414" y="2523392"/>
            <a:ext cx="1737360" cy="3712464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823763" y="3157067"/>
            <a:ext cx="15298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  <a:latin typeface="+mj-lt"/>
              </a:rPr>
              <a:t>Reimbursement of up to $2,000 annually per member for purchases of products or services that help reduce property or liability losses.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71407" y="3156713"/>
            <a:ext cx="15298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  <a:latin typeface="+mj-lt"/>
              </a:rPr>
              <a:t>Reimbursement of a portion of the member’s annual contribution for implementing certain loss mitigation measures.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41163" y="3156713"/>
            <a:ext cx="15298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  <a:latin typeface="+mj-lt"/>
              </a:rPr>
              <a:t>Annual awards to members with the lowest loss ratios.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304" y="1196319"/>
            <a:ext cx="353686" cy="5020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6579" y="1190371"/>
            <a:ext cx="552641" cy="477281"/>
          </a:xfrm>
          <a:prstGeom prst="rect">
            <a:avLst/>
          </a:prstGeom>
        </p:spPr>
      </p:pic>
      <p:sp>
        <p:nvSpPr>
          <p:cNvPr id="15" name="Double Bracket 14"/>
          <p:cNvSpPr/>
          <p:nvPr/>
        </p:nvSpPr>
        <p:spPr>
          <a:xfrm>
            <a:off x="743821" y="2523392"/>
            <a:ext cx="1737360" cy="3696940"/>
          </a:xfrm>
          <a:prstGeom prst="bracketPair">
            <a:avLst/>
          </a:prstGeom>
          <a:ln w="12700"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36127" y="3157067"/>
            <a:ext cx="152986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  <a:latin typeface="+mj-lt"/>
              </a:rPr>
              <a:t>Reimbursement of a portion of the cost per employee to complete courses under the Kansas Roads Scholar Program.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2378" y="1410183"/>
            <a:ext cx="1737360" cy="96012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rgbClr val="000066"/>
                </a:solidFill>
                <a:effectLst/>
                <a:latin typeface="+mj-lt"/>
              </a:rPr>
              <a:t>Roads Scholar Tuition Reimbursement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982" y="1201694"/>
            <a:ext cx="533428" cy="51874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513" y="1193859"/>
            <a:ext cx="503644" cy="50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3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7117"/>
            <a:ext cx="7886700" cy="770529"/>
          </a:xfrm>
        </p:spPr>
        <p:txBody>
          <a:bodyPr>
            <a:normAutofit/>
          </a:bodyPr>
          <a:lstStyle/>
          <a:p>
            <a:r>
              <a:rPr lang="en-US" sz="3200" b="0" dirty="0"/>
              <a:t>Risk Management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97000"/>
            <a:ext cx="7886700" cy="4768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 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E2E-6192-422B-8BD5-70E45A70E55B}" type="slidenum">
              <a:rPr lang="en-US" smtClean="0"/>
              <a:t>26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34455001"/>
              </p:ext>
            </p:extLst>
          </p:nvPr>
        </p:nvGraphicFramePr>
        <p:xfrm>
          <a:off x="410197" y="1982624"/>
          <a:ext cx="8639799" cy="4483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87591" y="4923811"/>
            <a:ext cx="239282" cy="1284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→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→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→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→</a:t>
            </a:r>
          </a:p>
          <a:p>
            <a:pPr algn="ctr">
              <a:spcAft>
                <a:spcPts val="600"/>
              </a:spcAft>
            </a:pPr>
            <a:endParaRPr lang="en-US" sz="115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3426" y="4912023"/>
            <a:ext cx="2206846" cy="128496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KCAMP Online University</a:t>
            </a:r>
          </a:p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Attorney Assist</a:t>
            </a:r>
          </a:p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Customizable Employee Handbook</a:t>
            </a:r>
          </a:p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Mineral (formerly </a:t>
            </a:r>
            <a:r>
              <a:rPr lang="en-US" sz="1150" dirty="0" err="1">
                <a:latin typeface="+mj-lt"/>
              </a:rPr>
              <a:t>ThinkHR</a:t>
            </a:r>
            <a:r>
              <a:rPr lang="en-US" sz="1150" dirty="0">
                <a:latin typeface="+mj-lt"/>
              </a:rPr>
              <a:t>)</a:t>
            </a:r>
          </a:p>
          <a:p>
            <a:pPr>
              <a:spcAft>
                <a:spcPts val="600"/>
              </a:spcAft>
            </a:pPr>
            <a:endParaRPr lang="en-US" sz="115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 rot="10800000">
            <a:off x="2086463" y="2765013"/>
            <a:ext cx="252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dirty="0">
                <a:latin typeface="+mj-lt"/>
              </a:rPr>
              <a:t>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3104" y="2772709"/>
            <a:ext cx="673358" cy="26930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150" dirty="0">
                <a:latin typeface="+mj-lt"/>
              </a:rPr>
              <a:t>eRisk Hub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87945" y="3882609"/>
            <a:ext cx="23928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←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←</a:t>
            </a:r>
          </a:p>
          <a:p>
            <a:pPr algn="ctr">
              <a:spcAft>
                <a:spcPts val="600"/>
              </a:spcAft>
            </a:pPr>
            <a:r>
              <a:rPr lang="en-US" sz="1150" dirty="0"/>
              <a:t>←</a:t>
            </a:r>
          </a:p>
          <a:p>
            <a:pPr algn="ctr">
              <a:spcAft>
                <a:spcPts val="600"/>
              </a:spcAft>
            </a:pPr>
            <a:endParaRPr lang="en-US" sz="1150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6137" y="3874458"/>
            <a:ext cx="1723262" cy="11310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150" dirty="0">
                <a:latin typeface="+mj-lt"/>
              </a:rPr>
              <a:t>KCAMP Online University</a:t>
            </a:r>
          </a:p>
          <a:p>
            <a:pPr algn="r">
              <a:spcAft>
                <a:spcPts val="600"/>
              </a:spcAft>
            </a:pPr>
            <a:r>
              <a:rPr lang="en-US" sz="1150" dirty="0">
                <a:latin typeface="+mj-lt"/>
              </a:rPr>
              <a:t>Defensive Driving Training</a:t>
            </a:r>
          </a:p>
          <a:p>
            <a:pPr algn="r"/>
            <a:r>
              <a:rPr lang="en-US" sz="1150" dirty="0">
                <a:latin typeface="+mj-lt"/>
              </a:rPr>
              <a:t> Model Law Enforcement Policies/Procedures (LLRMI)</a:t>
            </a:r>
          </a:p>
          <a:p>
            <a:pPr algn="r"/>
            <a:endParaRPr lang="en-US" sz="1150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 rot="10800000">
            <a:off x="5084217" y="2411619"/>
            <a:ext cx="23928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←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←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←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32045" y="2424131"/>
            <a:ext cx="2533287" cy="1031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Loss Control Inspections</a:t>
            </a:r>
          </a:p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Boiler Inspections </a:t>
            </a:r>
          </a:p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Property Appraisals</a:t>
            </a:r>
          </a:p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Fleet Safety Model Polices &amp; Procedures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79215" y="5035802"/>
            <a:ext cx="239282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←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←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64295" y="5035802"/>
            <a:ext cx="2108366" cy="9541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150" dirty="0">
                <a:latin typeface="+mj-lt"/>
              </a:rPr>
              <a:t>Contract Review &amp; Development</a:t>
            </a:r>
          </a:p>
          <a:p>
            <a:pPr algn="r">
              <a:spcAft>
                <a:spcPts val="600"/>
              </a:spcAft>
            </a:pPr>
            <a:r>
              <a:rPr lang="en-US" sz="1150" dirty="0">
                <a:latin typeface="+mj-lt"/>
              </a:rPr>
              <a:t>Risk Transfer Consulting</a:t>
            </a:r>
          </a:p>
          <a:p>
            <a:pPr algn="r">
              <a:spcAft>
                <a:spcPts val="600"/>
              </a:spcAft>
            </a:pPr>
            <a:r>
              <a:rPr lang="en-US" sz="1150" dirty="0">
                <a:latin typeface="+mj-lt"/>
              </a:rPr>
              <a:t>Customizable Facilities Use Agreements &amp; Waivers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86174" y="3925022"/>
            <a:ext cx="24752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→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→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25153" y="3918756"/>
            <a:ext cx="2206846" cy="53860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KCAMP Online University</a:t>
            </a:r>
          </a:p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Kansas Legal-Based Jail Guidelines</a:t>
            </a:r>
          </a:p>
        </p:txBody>
      </p:sp>
      <p:sp>
        <p:nvSpPr>
          <p:cNvPr id="7" name="Hexagon 6"/>
          <p:cNvSpPr/>
          <p:nvPr/>
        </p:nvSpPr>
        <p:spPr>
          <a:xfrm rot="16200000">
            <a:off x="2908298" y="966881"/>
            <a:ext cx="1603308" cy="1369087"/>
          </a:xfrm>
          <a:prstGeom prst="hexagon">
            <a:avLst/>
          </a:prstGeom>
          <a:solidFill>
            <a:srgbClr val="77A5D3"/>
          </a:solidFill>
          <a:ln>
            <a:solidFill>
              <a:srgbClr val="77A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342481" y="1418023"/>
            <a:ext cx="734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Public Works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24685" y="1185780"/>
            <a:ext cx="23928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→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→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→ </a:t>
            </a:r>
          </a:p>
          <a:p>
            <a:pPr algn="ctr">
              <a:spcAft>
                <a:spcPts val="600"/>
              </a:spcAft>
            </a:pPr>
            <a:r>
              <a:rPr lang="en-US" sz="1150" dirty="0">
                <a:latin typeface="+mj-lt"/>
              </a:rPr>
              <a:t>→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76304" y="1187466"/>
            <a:ext cx="2676400" cy="103105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KCAMP Online University</a:t>
            </a:r>
          </a:p>
          <a:p>
            <a:pPr>
              <a:spcAft>
                <a:spcPts val="600"/>
              </a:spcAft>
            </a:pPr>
            <a:r>
              <a:rPr lang="en-US" sz="1150" dirty="0">
                <a:latin typeface="+mj-lt"/>
              </a:rPr>
              <a:t>Defensive Driving Training</a:t>
            </a:r>
          </a:p>
          <a:p>
            <a:pPr lvl="0">
              <a:spcAft>
                <a:spcPts val="600"/>
              </a:spcAft>
            </a:pPr>
            <a:r>
              <a:rPr lang="en-US" sz="1150" dirty="0">
                <a:solidFill>
                  <a:prstClr val="black"/>
                </a:solidFill>
                <a:latin typeface="Calibri Light" panose="020F0302020204030204"/>
              </a:rPr>
              <a:t>In-Person Road &amp; Bridge Training</a:t>
            </a:r>
          </a:p>
          <a:p>
            <a:pPr lvl="0">
              <a:spcAft>
                <a:spcPts val="600"/>
              </a:spcAft>
            </a:pPr>
            <a:r>
              <a:rPr lang="en-US" sz="1150" dirty="0">
                <a:solidFill>
                  <a:prstClr val="black"/>
                </a:solidFill>
                <a:latin typeface="Calibri Light" panose="020F0302020204030204"/>
              </a:rPr>
              <a:t>Roads Scholar Tuition Reimbursement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BB4F3E-E4F3-A439-607D-522E46C9C012}"/>
              </a:ext>
            </a:extLst>
          </p:cNvPr>
          <p:cNvSpPr txBox="1"/>
          <p:nvPr/>
        </p:nvSpPr>
        <p:spPr>
          <a:xfrm rot="10800000">
            <a:off x="2095009" y="2983542"/>
            <a:ext cx="252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dirty="0">
                <a:latin typeface="+mj-lt"/>
              </a:rPr>
              <a:t>→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C7B1FE-CBF5-DBBE-72AA-3DB1029F00C3}"/>
              </a:ext>
            </a:extLst>
          </p:cNvPr>
          <p:cNvSpPr txBox="1"/>
          <p:nvPr/>
        </p:nvSpPr>
        <p:spPr>
          <a:xfrm>
            <a:off x="1437511" y="2983542"/>
            <a:ext cx="673358" cy="26930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150" dirty="0">
                <a:latin typeface="+mj-lt"/>
              </a:rPr>
              <a:t>KnowBe4</a:t>
            </a:r>
          </a:p>
        </p:txBody>
      </p:sp>
    </p:spTree>
    <p:extLst>
      <p:ext uri="{BB962C8B-B14F-4D97-AF65-F5344CB8AC3E}">
        <p14:creationId xmlns:p14="http://schemas.microsoft.com/office/powerpoint/2010/main" val="8031583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D9A7F3BF-8763-4074-AD77-92790AF3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051" y="381935"/>
            <a:ext cx="7017080" cy="1200329"/>
          </a:xfrm>
        </p:spPr>
        <p:txBody>
          <a:bodyPr anchor="t">
            <a:normAutofit/>
          </a:bodyPr>
          <a:lstStyle/>
          <a:p>
            <a:r>
              <a:rPr lang="en-US" sz="7000" b="0"/>
              <a:t>Questions?</a:t>
            </a:r>
          </a:p>
        </p:txBody>
      </p:sp>
      <p:grpSp>
        <p:nvGrpSpPr>
          <p:cNvPr id="21" name="Group 11">
            <a:extLst>
              <a:ext uri="{FF2B5EF4-FFF2-40B4-BE49-F238E27FC236}">
                <a16:creationId xmlns:a16="http://schemas.microsoft.com/office/drawing/2014/main" id="{7A9648D6-B41B-42D0-A817-AE2607B0B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45650" y="554152"/>
            <a:ext cx="430632" cy="1075866"/>
            <a:chOff x="10994200" y="554152"/>
            <a:chExt cx="574177" cy="1075866"/>
          </a:xfrm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13369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2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55951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2"/>
            </a:solidFill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94200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2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16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4B447443-5FDE-6AC0-81BB-B551891CB4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2184966"/>
              </p:ext>
            </p:extLst>
          </p:nvPr>
        </p:nvGraphicFramePr>
        <p:xfrm>
          <a:off x="891046" y="1825625"/>
          <a:ext cx="7017080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6738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F80F12-55C1-4E30-8D66-213D8B3F8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Mission Statement</a:t>
            </a:r>
            <a:endParaRPr lang="en-US" sz="35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F15FA-3875-435E-911B-C499EF6E2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mission of the Kansas County Association Multiline Pool is to deliver high quality coverage and risk management services to its members in a manner which provides long-term financial stability, minimization of risks and protection of mutual interests.</a:t>
            </a:r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72F15-44A3-4A5A-B196-48424545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A467E2E-6192-422B-8BD5-70E45A70E55B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275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80374"/>
            <a:ext cx="8579095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763" y="433545"/>
            <a:ext cx="8354890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700" b="0">
                <a:solidFill>
                  <a:srgbClr val="FFFFFF"/>
                </a:solidFill>
              </a:rPr>
              <a:t>History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522292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6" descr="TIME cover march 198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5542" y="2426818"/>
            <a:ext cx="3038204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5744" y="2426818"/>
            <a:ext cx="3288057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2507" y="6522430"/>
            <a:ext cx="20574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299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8199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555" y="620392"/>
            <a:ext cx="2856201" cy="5504688"/>
          </a:xfrm>
        </p:spPr>
        <p:txBody>
          <a:bodyPr>
            <a:normAutofit/>
          </a:bodyPr>
          <a:lstStyle/>
          <a:p>
            <a:r>
              <a:rPr lang="en-US" b="0">
                <a:solidFill>
                  <a:schemeClr val="bg1"/>
                </a:solidFill>
              </a:rPr>
              <a:t>Why Pooling?</a:t>
            </a:r>
            <a:br>
              <a:rPr lang="en-US" b="0">
                <a:solidFill>
                  <a:schemeClr val="bg1"/>
                </a:solidFill>
              </a:rPr>
            </a:br>
            <a:r>
              <a:rPr lang="en-US" b="0">
                <a:solidFill>
                  <a:schemeClr val="bg1"/>
                </a:solidFill>
              </a:rPr>
              <a:t>Program Advantages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1393CC2F-C6CA-3735-2375-B57C68742B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788239"/>
              </p:ext>
            </p:extLst>
          </p:nvPr>
        </p:nvGraphicFramePr>
        <p:xfrm>
          <a:off x="4101291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691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E57A3F2-3497-430E-BCD2-151E9B574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88B1F424-0E60-4F04-AFC7-00E1F2110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390858" y="911116"/>
            <a:ext cx="515815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6B509DD1-7F4E-4C4D-9B18-626473A5F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600123" y="643467"/>
            <a:ext cx="307028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B89D3BB-9A77-48E3-8C98-9A0A1DD4F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96646" y="644382"/>
            <a:ext cx="2892018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065" y="1522820"/>
            <a:ext cx="2061031" cy="3601914"/>
          </a:xfrm>
        </p:spPr>
        <p:txBody>
          <a:bodyPr anchor="ctr">
            <a:normAutofit/>
          </a:bodyPr>
          <a:lstStyle/>
          <a:p>
            <a:r>
              <a:rPr lang="en-US" sz="2900" b="0">
                <a:solidFill>
                  <a:srgbClr val="FFFFFF"/>
                </a:solidFill>
              </a:rPr>
              <a:t>Pooling vs. Commercial Insurance</a:t>
            </a:r>
            <a:br>
              <a:rPr lang="en-US" sz="2900" b="0">
                <a:solidFill>
                  <a:srgbClr val="FFFFFF"/>
                </a:solidFill>
              </a:rPr>
            </a:br>
            <a:endParaRPr lang="en-US" sz="2900" b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10096" y="6383066"/>
            <a:ext cx="511733" cy="31593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7BB8274-0845-E634-2F41-9F3A3F4FF0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828862"/>
              </p:ext>
            </p:extLst>
          </p:nvPr>
        </p:nvGraphicFramePr>
        <p:xfrm>
          <a:off x="3782136" y="643467"/>
          <a:ext cx="4867132" cy="5252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6532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E57A3F2-3497-430E-BCD2-151E9B574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88B1F424-0E60-4F04-AFC7-00E1F2110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390858" y="911116"/>
            <a:ext cx="515815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6B509DD1-7F4E-4C4D-9B18-626473A5F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600123" y="643467"/>
            <a:ext cx="307028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B89D3BB-9A77-48E3-8C98-9A0A1DD4F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96646" y="644382"/>
            <a:ext cx="2892018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065" y="1522820"/>
            <a:ext cx="2061031" cy="3601914"/>
          </a:xfrm>
        </p:spPr>
        <p:txBody>
          <a:bodyPr anchor="ctr">
            <a:normAutofit/>
          </a:bodyPr>
          <a:lstStyle/>
          <a:p>
            <a:r>
              <a:rPr lang="en-US" sz="3100" b="0">
                <a:solidFill>
                  <a:srgbClr val="FFFFFF"/>
                </a:solidFill>
              </a:rPr>
              <a:t>KCAMP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10096" y="6383066"/>
            <a:ext cx="511733" cy="31593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4665EE7-57C6-DD1F-EA3B-C2A7E45292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158442"/>
              </p:ext>
            </p:extLst>
          </p:nvPr>
        </p:nvGraphicFramePr>
        <p:xfrm>
          <a:off x="3782136" y="643467"/>
          <a:ext cx="4867132" cy="5252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9069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0296C-1676-4BBB-AA24-139F88F64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/>
              <a:t>County Membership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FE790-155E-424C-8DD5-F5C56DC8F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73129"/>
            <a:ext cx="2057400" cy="365125"/>
          </a:xfrm>
        </p:spPr>
        <p:txBody>
          <a:bodyPr/>
          <a:lstStyle/>
          <a:p>
            <a:fld id="{6A467E2E-6192-422B-8BD5-70E45A70E55B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63D3C-B1E0-4E8C-82B2-96E3B085A7CE}"/>
              </a:ext>
            </a:extLst>
          </p:cNvPr>
          <p:cNvSpPr txBox="1"/>
          <p:nvPr/>
        </p:nvSpPr>
        <p:spPr>
          <a:xfrm>
            <a:off x="737183" y="5588737"/>
            <a:ext cx="651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2024 County Members (shaded)</a:t>
            </a:r>
          </a:p>
        </p:txBody>
      </p:sp>
      <p:pic>
        <p:nvPicPr>
          <p:cNvPr id="6" name="Picture 5" descr="A grey and white map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2C780392-5B47-6605-5F31-3D38967B2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19" y="1308683"/>
            <a:ext cx="7974248" cy="428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01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7F7AF4-72C6-4B71-9E40-53E8BFEF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0013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98" y="245082"/>
            <a:ext cx="78866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700" b="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MEMBERSHIP GROWTH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A467E2E-6192-422B-8BD5-70E45A70E55B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1AE6D3A5-C520-4457-AE00-3562A3A13A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035957"/>
              </p:ext>
            </p:extLst>
          </p:nvPr>
        </p:nvGraphicFramePr>
        <p:xfrm>
          <a:off x="560388" y="2164360"/>
          <a:ext cx="7886700" cy="4094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1681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56eb10-8dcb-4054-be3a-b40b8154c419" xsi:nil="true"/>
    <lcf76f155ced4ddcb4097134ff3c332f xmlns="8f74bb9d-d591-4ef5-8605-1f1fc9bca35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E96FD778747147B385C294DAB3C9E3" ma:contentTypeVersion="16" ma:contentTypeDescription="Create a new document." ma:contentTypeScope="" ma:versionID="52bb2c73953ec0f6704d5af99b7fc74d">
  <xsd:schema xmlns:xsd="http://www.w3.org/2001/XMLSchema" xmlns:xs="http://www.w3.org/2001/XMLSchema" xmlns:p="http://schemas.microsoft.com/office/2006/metadata/properties" xmlns:ns2="8f74bb9d-d591-4ef5-8605-1f1fc9bca359" xmlns:ns3="d656eb10-8dcb-4054-be3a-b40b8154c419" targetNamespace="http://schemas.microsoft.com/office/2006/metadata/properties" ma:root="true" ma:fieldsID="25d5eb6c52582f43cd5bfe2db300ada3" ns2:_="" ns3:_="">
    <xsd:import namespace="8f74bb9d-d591-4ef5-8605-1f1fc9bca359"/>
    <xsd:import namespace="d656eb10-8dcb-4054-be3a-b40b8154c4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74bb9d-d591-4ef5-8605-1f1fc9bca3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7c709f5-2c18-4305-91b3-6a67e6aa62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56eb10-8dcb-4054-be3a-b40b8154c41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e65a6fc-2a66-4ebd-bfab-950d4b75ea8e}" ma:internalName="TaxCatchAll" ma:showField="CatchAllData" ma:web="d656eb10-8dcb-4054-be3a-b40b8154c4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06DF78-8E80-4BA9-845C-85D59969A9D3}">
  <ds:schemaRefs>
    <ds:schemaRef ds:uri="8f74bb9d-d591-4ef5-8605-1f1fc9bca359"/>
    <ds:schemaRef ds:uri="http://purl.org/dc/terms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d656eb10-8dcb-4054-be3a-b40b8154c419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5FCA9DF-F24D-4A68-9A57-4396097F2C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74bb9d-d591-4ef5-8605-1f1fc9bca359"/>
    <ds:schemaRef ds:uri="d656eb10-8dcb-4054-be3a-b40b8154c4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AECBBA-0223-461E-9F44-EDB7312200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10121</TotalTime>
  <Words>1452</Words>
  <Application>Microsoft Office PowerPoint</Application>
  <PresentationFormat>On-screen Show (4:3)</PresentationFormat>
  <Paragraphs>315</Paragraphs>
  <Slides>27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Office Theme</vt:lpstr>
      <vt:lpstr>       KLPG Meeting January 23, 2024 Hotel Topeka at City Center </vt:lpstr>
      <vt:lpstr>What is KCAMP?</vt:lpstr>
      <vt:lpstr>Mission Statement</vt:lpstr>
      <vt:lpstr>History</vt:lpstr>
      <vt:lpstr>Why Pooling? Program Advantages</vt:lpstr>
      <vt:lpstr>Pooling vs. Commercial Insurance </vt:lpstr>
      <vt:lpstr>KCAMP Overview</vt:lpstr>
      <vt:lpstr>County Membership</vt:lpstr>
      <vt:lpstr>MEMBERSHIP GROWTH</vt:lpstr>
      <vt:lpstr>KCAMP Governance</vt:lpstr>
      <vt:lpstr>Board of Trustees</vt:lpstr>
      <vt:lpstr>KCAMP Staff (Topeka)</vt:lpstr>
      <vt:lpstr>Coverage Lines</vt:lpstr>
      <vt:lpstr>Tailored Coverage – Liability</vt:lpstr>
      <vt:lpstr>Tailored Coverage - Property</vt:lpstr>
      <vt:lpstr>2024 Property Program Structure</vt:lpstr>
      <vt:lpstr>2024 Liability Program Structure</vt:lpstr>
      <vt:lpstr>2024 Crime Program Structure</vt:lpstr>
      <vt:lpstr>Property Rate Trend: 2011 to 2024</vt:lpstr>
      <vt:lpstr>Liability Rate Trend: 2011 – 2024 </vt:lpstr>
      <vt:lpstr>Surplus or Leverage Ratios*</vt:lpstr>
      <vt:lpstr>Profitability Ratios*</vt:lpstr>
      <vt:lpstr>Member Resources</vt:lpstr>
      <vt:lpstr>Member Resources</vt:lpstr>
      <vt:lpstr>Risk Management Incentive Programs</vt:lpstr>
      <vt:lpstr>Risk Management Overview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Bradshaw</dc:creator>
  <cp:lastModifiedBy>David Luke</cp:lastModifiedBy>
  <cp:revision>128</cp:revision>
  <cp:lastPrinted>2023-09-18T16:34:45Z</cp:lastPrinted>
  <dcterms:created xsi:type="dcterms:W3CDTF">2016-01-26T15:20:32Z</dcterms:created>
  <dcterms:modified xsi:type="dcterms:W3CDTF">2024-01-19T21:38:10Z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0x010100AAE96FD778747147B385C294DAB3C9E3</vt:lpwstr>
  </property>
  <property fmtid="{D5CDD505-2E9C-101B-9397-08002B2CF9AE}" pid="3" name="Order">
    <vt:r8>11430600</vt:r8>
  </property>
  <property fmtid="{D5CDD505-2E9C-101B-9397-08002B2CF9AE}" pid="4" name="MediaServiceImageTags">
    <vt:lpwstr/>
  </property>
</Properties>
</file>